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6"/>
  </p:notesMasterIdLst>
  <p:sldIdLst>
    <p:sldId id="256" r:id="rId5"/>
    <p:sldId id="273" r:id="rId6"/>
    <p:sldId id="277" r:id="rId7"/>
    <p:sldId id="271" r:id="rId8"/>
    <p:sldId id="275" r:id="rId9"/>
    <p:sldId id="279" r:id="rId10"/>
    <p:sldId id="270" r:id="rId11"/>
    <p:sldId id="272" r:id="rId12"/>
    <p:sldId id="278" r:id="rId13"/>
    <p:sldId id="280" r:id="rId14"/>
    <p:sldId id="268" r:id="rId15"/>
    <p:sldId id="267" r:id="rId16"/>
    <p:sldId id="266" r:id="rId17"/>
    <p:sldId id="264" r:id="rId18"/>
    <p:sldId id="265" r:id="rId19"/>
    <p:sldId id="262" r:id="rId20"/>
    <p:sldId id="261" r:id="rId21"/>
    <p:sldId id="258" r:id="rId22"/>
    <p:sldId id="257" r:id="rId23"/>
    <p:sldId id="259" r:id="rId24"/>
    <p:sldId id="263"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1B5FAFC9-4A4A-0DF6-C951-EC1C02EAB573}" name="Shethia, Dax (ITS)" initials="S(" userId="S::dax.shethia@its.ny.gov::60e51e4a-2874-4ba3-a8fa-ac35705529f8"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5338F4"/>
    <a:srgbClr val="E01096"/>
    <a:srgbClr val="FF9900"/>
    <a:srgbClr val="622C2C"/>
    <a:srgbClr val="6C1C72"/>
    <a:srgbClr val="C351C6"/>
    <a:srgbClr val="654DF5"/>
    <a:srgbClr val="816DF7"/>
    <a:srgbClr val="A411D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5A4F910-1182-45F6-8D47-4A93A6ABBF2E}" v="1" dt="2023-09-28T19:06:13.771"/>
    <p1510:client id="{3A985AA1-AEEE-49E5-90F5-6CBDE4BE157E}" v="2" dt="2023-09-28T13:07:31.783"/>
    <p1510:client id="{50FC107B-8062-4049-8778-4B62C41B6B5E}" v="7" dt="2023-09-28T15:40:07.516"/>
    <p1510:client id="{6F7BC219-DA8E-41A2-94B5-B58928FBC55C}" v="292" dt="2023-09-28T13:40:41"/>
    <p1510:client id="{74EA9D26-480E-4324-A9F4-B90E9F5C8E82}" v="22" dt="2023-09-28T19:16:54.795"/>
    <p1510:client id="{895BE9AA-9A7B-44CF-9F23-9918AF765553}" v="1" dt="2023-09-28T14:06:25.620"/>
    <p1510:client id="{E41B6469-E98D-495E-8ABC-F5371442B3B5}" v="37" dt="2023-09-28T15:38:55.845"/>
    <p1510:client id="{FE4CA84E-D701-4221-BCF4-BF1D23585DB7}" v="70" dt="2023-09-28T16:07:46.63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Zheng, Kevin (ITS)" userId="S::kevin.zheng2@its.ny.gov::0bb2f0cd-cacb-49f7-925f-18df6c4c16be" providerId="AD" clId="Web-{BAAF2A20-8030-4EB0-B0E5-72F734F14190}"/>
    <pc:docChg chg="modSld">
      <pc:chgData name="Zheng, Kevin (ITS)" userId="S::kevin.zheng2@its.ny.gov::0bb2f0cd-cacb-49f7-925f-18df6c4c16be" providerId="AD" clId="Web-{BAAF2A20-8030-4EB0-B0E5-72F734F14190}" dt="2023-09-26T14:13:55.057" v="1"/>
      <pc:docMkLst>
        <pc:docMk/>
      </pc:docMkLst>
      <pc:sldChg chg="modSp">
        <pc:chgData name="Zheng, Kevin (ITS)" userId="S::kevin.zheng2@its.ny.gov::0bb2f0cd-cacb-49f7-925f-18df6c4c16be" providerId="AD" clId="Web-{BAAF2A20-8030-4EB0-B0E5-72F734F14190}" dt="2023-09-26T14:13:55.057" v="1"/>
        <pc:sldMkLst>
          <pc:docMk/>
          <pc:sldMk cId="3127236467" sldId="256"/>
        </pc:sldMkLst>
        <pc:spChg chg="mod">
          <ac:chgData name="Zheng, Kevin (ITS)" userId="S::kevin.zheng2@its.ny.gov::0bb2f0cd-cacb-49f7-925f-18df6c4c16be" providerId="AD" clId="Web-{BAAF2A20-8030-4EB0-B0E5-72F734F14190}" dt="2023-09-26T14:13:55.057" v="1"/>
          <ac:spMkLst>
            <pc:docMk/>
            <pc:sldMk cId="3127236467" sldId="256"/>
            <ac:spMk id="73" creationId="{DE61818A-16B7-287E-15C0-D8FCD138A568}"/>
          </ac:spMkLst>
        </pc:spChg>
      </pc:sldChg>
    </pc:docChg>
  </pc:docChgLst>
  <pc:docChgLst>
    <pc:chgData name="Shethia, Dax (ITS)" userId="S::dax.shethia@its.ny.gov::60e51e4a-2874-4ba3-a8fa-ac35705529f8" providerId="AD" clId="Web-{6F7BC219-DA8E-41A2-94B5-B58928FBC55C}"/>
    <pc:docChg chg="modSld">
      <pc:chgData name="Shethia, Dax (ITS)" userId="S::dax.shethia@its.ny.gov::60e51e4a-2874-4ba3-a8fa-ac35705529f8" providerId="AD" clId="Web-{6F7BC219-DA8E-41A2-94B5-B58928FBC55C}" dt="2023-09-28T13:40:41" v="263" actId="1076"/>
      <pc:docMkLst>
        <pc:docMk/>
      </pc:docMkLst>
      <pc:sldChg chg="addSp delSp modSp">
        <pc:chgData name="Shethia, Dax (ITS)" userId="S::dax.shethia@its.ny.gov::60e51e4a-2874-4ba3-a8fa-ac35705529f8" providerId="AD" clId="Web-{6F7BC219-DA8E-41A2-94B5-B58928FBC55C}" dt="2023-09-28T13:40:41" v="263" actId="1076"/>
        <pc:sldMkLst>
          <pc:docMk/>
          <pc:sldMk cId="118012550" sldId="275"/>
        </pc:sldMkLst>
        <pc:spChg chg="del">
          <ac:chgData name="Shethia, Dax (ITS)" userId="S::dax.shethia@its.ny.gov::60e51e4a-2874-4ba3-a8fa-ac35705529f8" providerId="AD" clId="Web-{6F7BC219-DA8E-41A2-94B5-B58928FBC55C}" dt="2023-09-28T13:32:55.353" v="149"/>
          <ac:spMkLst>
            <pc:docMk/>
            <pc:sldMk cId="118012550" sldId="275"/>
            <ac:spMk id="2" creationId="{E9BE20A6-9FA2-DFB1-98C8-7671AC5D38C2}"/>
          </ac:spMkLst>
        </pc:spChg>
        <pc:spChg chg="del">
          <ac:chgData name="Shethia, Dax (ITS)" userId="S::dax.shethia@its.ny.gov::60e51e4a-2874-4ba3-a8fa-ac35705529f8" providerId="AD" clId="Web-{6F7BC219-DA8E-41A2-94B5-B58928FBC55C}" dt="2023-09-28T13:32:58.181" v="150"/>
          <ac:spMkLst>
            <pc:docMk/>
            <pc:sldMk cId="118012550" sldId="275"/>
            <ac:spMk id="3" creationId="{E8E9C1B0-8CAB-F170-CFDA-E4EC1A2ED2E8}"/>
          </ac:spMkLst>
        </pc:spChg>
        <pc:spChg chg="add del mod">
          <ac:chgData name="Shethia, Dax (ITS)" userId="S::dax.shethia@its.ny.gov::60e51e4a-2874-4ba3-a8fa-ac35705529f8" providerId="AD" clId="Web-{6F7BC219-DA8E-41A2-94B5-B58928FBC55C}" dt="2023-09-28T13:28:17.568" v="17"/>
          <ac:spMkLst>
            <pc:docMk/>
            <pc:sldMk cId="118012550" sldId="275"/>
            <ac:spMk id="4" creationId="{17775BDF-17B0-F7CB-4318-46156C9C1C92}"/>
          </ac:spMkLst>
        </pc:spChg>
        <pc:spChg chg="add del mod">
          <ac:chgData name="Shethia, Dax (ITS)" userId="S::dax.shethia@its.ny.gov::60e51e4a-2874-4ba3-a8fa-ac35705529f8" providerId="AD" clId="Web-{6F7BC219-DA8E-41A2-94B5-B58928FBC55C}" dt="2023-09-28T13:30:26.195" v="71"/>
          <ac:spMkLst>
            <pc:docMk/>
            <pc:sldMk cId="118012550" sldId="275"/>
            <ac:spMk id="5" creationId="{DEE552CE-C8EC-4193-D30A-28AD6FDB337C}"/>
          </ac:spMkLst>
        </pc:spChg>
        <pc:spChg chg="add del mod">
          <ac:chgData name="Shethia, Dax (ITS)" userId="S::dax.shethia@its.ny.gov::60e51e4a-2874-4ba3-a8fa-ac35705529f8" providerId="AD" clId="Web-{6F7BC219-DA8E-41A2-94B5-B58928FBC55C}" dt="2023-09-28T13:30:29.960" v="74"/>
          <ac:spMkLst>
            <pc:docMk/>
            <pc:sldMk cId="118012550" sldId="275"/>
            <ac:spMk id="6" creationId="{BC76A165-DC8F-2505-05C4-D8F0426F4F6F}"/>
          </ac:spMkLst>
        </pc:spChg>
        <pc:spChg chg="add del mod">
          <ac:chgData name="Shethia, Dax (ITS)" userId="S::dax.shethia@its.ny.gov::60e51e4a-2874-4ba3-a8fa-ac35705529f8" providerId="AD" clId="Web-{6F7BC219-DA8E-41A2-94B5-B58928FBC55C}" dt="2023-09-28T13:30:26.382" v="72"/>
          <ac:spMkLst>
            <pc:docMk/>
            <pc:sldMk cId="118012550" sldId="275"/>
            <ac:spMk id="7" creationId="{015681C3-DC4E-9F39-3E7E-C0BEB6FF035F}"/>
          </ac:spMkLst>
        </pc:spChg>
        <pc:spChg chg="add del mod">
          <ac:chgData name="Shethia, Dax (ITS)" userId="S::dax.shethia@its.ny.gov::60e51e4a-2874-4ba3-a8fa-ac35705529f8" providerId="AD" clId="Web-{6F7BC219-DA8E-41A2-94B5-B58928FBC55C}" dt="2023-09-28T13:30:29.898" v="73"/>
          <ac:spMkLst>
            <pc:docMk/>
            <pc:sldMk cId="118012550" sldId="275"/>
            <ac:spMk id="8" creationId="{4D31C803-ECAD-A47B-2803-D437EF126319}"/>
          </ac:spMkLst>
        </pc:spChg>
        <pc:spChg chg="add del mod">
          <ac:chgData name="Shethia, Dax (ITS)" userId="S::dax.shethia@its.ny.gov::60e51e4a-2874-4ba3-a8fa-ac35705529f8" providerId="AD" clId="Web-{6F7BC219-DA8E-41A2-94B5-B58928FBC55C}" dt="2023-09-28T13:30:32.929" v="75"/>
          <ac:spMkLst>
            <pc:docMk/>
            <pc:sldMk cId="118012550" sldId="275"/>
            <ac:spMk id="9" creationId="{81C30683-1D04-0BF1-BD86-AC653643C907}"/>
          </ac:spMkLst>
        </pc:spChg>
        <pc:spChg chg="add del mod">
          <ac:chgData name="Shethia, Dax (ITS)" userId="S::dax.shethia@its.ny.gov::60e51e4a-2874-4ba3-a8fa-ac35705529f8" providerId="AD" clId="Web-{6F7BC219-DA8E-41A2-94B5-B58928FBC55C}" dt="2023-09-28T13:30:20.523" v="69"/>
          <ac:spMkLst>
            <pc:docMk/>
            <pc:sldMk cId="118012550" sldId="275"/>
            <ac:spMk id="10" creationId="{D013A701-3009-2767-82CF-5A5CD0CAD329}"/>
          </ac:spMkLst>
        </pc:spChg>
        <pc:spChg chg="add del mod">
          <ac:chgData name="Shethia, Dax (ITS)" userId="S::dax.shethia@its.ny.gov::60e51e4a-2874-4ba3-a8fa-ac35705529f8" providerId="AD" clId="Web-{6F7BC219-DA8E-41A2-94B5-B58928FBC55C}" dt="2023-09-28T13:31:05.101" v="85"/>
          <ac:spMkLst>
            <pc:docMk/>
            <pc:sldMk cId="118012550" sldId="275"/>
            <ac:spMk id="11" creationId="{716423F4-F672-DBEF-025C-8669AF216CB6}"/>
          </ac:spMkLst>
        </pc:spChg>
        <pc:spChg chg="add del">
          <ac:chgData name="Shethia, Dax (ITS)" userId="S::dax.shethia@its.ny.gov::60e51e4a-2874-4ba3-a8fa-ac35705529f8" providerId="AD" clId="Web-{6F7BC219-DA8E-41A2-94B5-B58928FBC55C}" dt="2023-09-28T13:31:20.601" v="87"/>
          <ac:spMkLst>
            <pc:docMk/>
            <pc:sldMk cId="118012550" sldId="275"/>
            <ac:spMk id="12" creationId="{396FBA84-671C-F6B7-4D01-7D8A5120ADFF}"/>
          </ac:spMkLst>
        </pc:spChg>
        <pc:spChg chg="add mod">
          <ac:chgData name="Shethia, Dax (ITS)" userId="S::dax.shethia@its.ny.gov::60e51e4a-2874-4ba3-a8fa-ac35705529f8" providerId="AD" clId="Web-{6F7BC219-DA8E-41A2-94B5-B58928FBC55C}" dt="2023-09-28T13:40:29.859" v="256" actId="1076"/>
          <ac:spMkLst>
            <pc:docMk/>
            <pc:sldMk cId="118012550" sldId="275"/>
            <ac:spMk id="13" creationId="{CACFDB19-DC71-6BAC-97D8-C434501025FA}"/>
          </ac:spMkLst>
        </pc:spChg>
        <pc:spChg chg="add mod">
          <ac:chgData name="Shethia, Dax (ITS)" userId="S::dax.shethia@its.ny.gov::60e51e4a-2874-4ba3-a8fa-ac35705529f8" providerId="AD" clId="Web-{6F7BC219-DA8E-41A2-94B5-B58928FBC55C}" dt="2023-09-28T13:40:40.953" v="260" actId="1076"/>
          <ac:spMkLst>
            <pc:docMk/>
            <pc:sldMk cId="118012550" sldId="275"/>
            <ac:spMk id="14" creationId="{82B7234E-46D4-B977-CB3B-E6803346CABD}"/>
          </ac:spMkLst>
        </pc:spChg>
        <pc:spChg chg="add mod">
          <ac:chgData name="Shethia, Dax (ITS)" userId="S::dax.shethia@its.ny.gov::60e51e4a-2874-4ba3-a8fa-ac35705529f8" providerId="AD" clId="Web-{6F7BC219-DA8E-41A2-94B5-B58928FBC55C}" dt="2023-09-28T13:40:40.969" v="261" actId="1076"/>
          <ac:spMkLst>
            <pc:docMk/>
            <pc:sldMk cId="118012550" sldId="275"/>
            <ac:spMk id="15" creationId="{BD336032-176D-6E5E-39BA-ACDBD9FD45D3}"/>
          </ac:spMkLst>
        </pc:spChg>
        <pc:spChg chg="add mod">
          <ac:chgData name="Shethia, Dax (ITS)" userId="S::dax.shethia@its.ny.gov::60e51e4a-2874-4ba3-a8fa-ac35705529f8" providerId="AD" clId="Web-{6F7BC219-DA8E-41A2-94B5-B58928FBC55C}" dt="2023-09-28T13:35:13.402" v="167" actId="1076"/>
          <ac:spMkLst>
            <pc:docMk/>
            <pc:sldMk cId="118012550" sldId="275"/>
            <ac:spMk id="16" creationId="{1B83DDFE-D014-1773-3472-D2347CB72AD5}"/>
          </ac:spMkLst>
        </pc:spChg>
        <pc:spChg chg="add mod">
          <ac:chgData name="Shethia, Dax (ITS)" userId="S::dax.shethia@its.ny.gov::60e51e4a-2874-4ba3-a8fa-ac35705529f8" providerId="AD" clId="Web-{6F7BC219-DA8E-41A2-94B5-B58928FBC55C}" dt="2023-09-28T13:40:40.984" v="262" actId="1076"/>
          <ac:spMkLst>
            <pc:docMk/>
            <pc:sldMk cId="118012550" sldId="275"/>
            <ac:spMk id="17" creationId="{A8F718CB-76C8-A124-AEAD-9D26318A9CF4}"/>
          </ac:spMkLst>
        </pc:spChg>
        <pc:spChg chg="add mod">
          <ac:chgData name="Shethia, Dax (ITS)" userId="S::dax.shethia@its.ny.gov::60e51e4a-2874-4ba3-a8fa-ac35705529f8" providerId="AD" clId="Web-{6F7BC219-DA8E-41A2-94B5-B58928FBC55C}" dt="2023-09-28T13:40:29.890" v="258" actId="1076"/>
          <ac:spMkLst>
            <pc:docMk/>
            <pc:sldMk cId="118012550" sldId="275"/>
            <ac:spMk id="18" creationId="{2C759469-3DF0-49C2-4418-ED92154BA82B}"/>
          </ac:spMkLst>
        </pc:spChg>
        <pc:spChg chg="add mod">
          <ac:chgData name="Shethia, Dax (ITS)" userId="S::dax.shethia@its.ny.gov::60e51e4a-2874-4ba3-a8fa-ac35705529f8" providerId="AD" clId="Web-{6F7BC219-DA8E-41A2-94B5-B58928FBC55C}" dt="2023-09-28T13:40:41" v="263" actId="1076"/>
          <ac:spMkLst>
            <pc:docMk/>
            <pc:sldMk cId="118012550" sldId="275"/>
            <ac:spMk id="19" creationId="{46438203-F981-75B4-BB35-4544ED0F58E8}"/>
          </ac:spMkLst>
        </pc:spChg>
        <pc:spChg chg="add mod">
          <ac:chgData name="Shethia, Dax (ITS)" userId="S::dax.shethia@its.ny.gov::60e51e4a-2874-4ba3-a8fa-ac35705529f8" providerId="AD" clId="Web-{6F7BC219-DA8E-41A2-94B5-B58928FBC55C}" dt="2023-09-28T13:39:04.436" v="227" actId="1076"/>
          <ac:spMkLst>
            <pc:docMk/>
            <pc:sldMk cId="118012550" sldId="275"/>
            <ac:spMk id="20" creationId="{EC9C1ABD-38E0-9814-83AE-41074366D1A1}"/>
          </ac:spMkLst>
        </pc:spChg>
        <pc:picChg chg="mod">
          <ac:chgData name="Shethia, Dax (ITS)" userId="S::dax.shethia@its.ny.gov::60e51e4a-2874-4ba3-a8fa-ac35705529f8" providerId="AD" clId="Web-{6F7BC219-DA8E-41A2-94B5-B58928FBC55C}" dt="2023-09-28T13:35:04.136" v="165" actId="1076"/>
          <ac:picMkLst>
            <pc:docMk/>
            <pc:sldMk cId="118012550" sldId="275"/>
            <ac:picMk id="4098" creationId="{D8EB7145-B624-989C-A724-AFFE949250AC}"/>
          </ac:picMkLst>
        </pc:picChg>
      </pc:sldChg>
      <pc:sldChg chg="addSp modSp">
        <pc:chgData name="Shethia, Dax (ITS)" userId="S::dax.shethia@its.ny.gov::60e51e4a-2874-4ba3-a8fa-ac35705529f8" providerId="AD" clId="Web-{6F7BC219-DA8E-41A2-94B5-B58928FBC55C}" dt="2023-09-28T13:27:06.817" v="6" actId="1076"/>
        <pc:sldMkLst>
          <pc:docMk/>
          <pc:sldMk cId="979690997" sldId="277"/>
        </pc:sldMkLst>
        <pc:grpChg chg="add mod">
          <ac:chgData name="Shethia, Dax (ITS)" userId="S::dax.shethia@its.ny.gov::60e51e4a-2874-4ba3-a8fa-ac35705529f8" providerId="AD" clId="Web-{6F7BC219-DA8E-41A2-94B5-B58928FBC55C}" dt="2023-09-28T13:27:06.817" v="6" actId="1076"/>
          <ac:grpSpMkLst>
            <pc:docMk/>
            <pc:sldMk cId="979690997" sldId="277"/>
            <ac:grpSpMk id="2" creationId="{9B1E0594-5D34-CDE0-F3B8-3454D962C0B5}"/>
          </ac:grpSpMkLst>
        </pc:grpChg>
        <pc:picChg chg="mod">
          <ac:chgData name="Shethia, Dax (ITS)" userId="S::dax.shethia@its.ny.gov::60e51e4a-2874-4ba3-a8fa-ac35705529f8" providerId="AD" clId="Web-{6F7BC219-DA8E-41A2-94B5-B58928FBC55C}" dt="2023-09-28T13:26:59.426" v="5" actId="1076"/>
          <ac:picMkLst>
            <pc:docMk/>
            <pc:sldMk cId="979690997" sldId="277"/>
            <ac:picMk id="5" creationId="{15144647-9997-19AC-D628-3BDC5BDFA872}"/>
          </ac:picMkLst>
        </pc:picChg>
      </pc:sldChg>
    </pc:docChg>
  </pc:docChgLst>
  <pc:docChgLst>
    <pc:chgData name="Zheng, Kevin (ITS)" userId="0bb2f0cd-cacb-49f7-925f-18df6c4c16be" providerId="ADAL" clId="{2B18E534-B28F-45F2-A83C-E6F3941B36A8}"/>
    <pc:docChg chg="undo custSel addSld delSld modSld sldOrd">
      <pc:chgData name="Zheng, Kevin (ITS)" userId="0bb2f0cd-cacb-49f7-925f-18df6c4c16be" providerId="ADAL" clId="{2B18E534-B28F-45F2-A83C-E6F3941B36A8}" dt="2023-09-26T18:47:44.020" v="10640" actId="1076"/>
      <pc:docMkLst>
        <pc:docMk/>
      </pc:docMkLst>
      <pc:sldChg chg="addSp modSp mod">
        <pc:chgData name="Zheng, Kevin (ITS)" userId="0bb2f0cd-cacb-49f7-925f-18df6c4c16be" providerId="ADAL" clId="{2B18E534-B28F-45F2-A83C-E6F3941B36A8}" dt="2023-09-26T14:29:45.037" v="75" actId="113"/>
        <pc:sldMkLst>
          <pc:docMk/>
          <pc:sldMk cId="3127236467" sldId="256"/>
        </pc:sldMkLst>
        <pc:spChg chg="add mod">
          <ac:chgData name="Zheng, Kevin (ITS)" userId="0bb2f0cd-cacb-49f7-925f-18df6c4c16be" providerId="ADAL" clId="{2B18E534-B28F-45F2-A83C-E6F3941B36A8}" dt="2023-09-26T14:29:45.037" v="75" actId="113"/>
          <ac:spMkLst>
            <pc:docMk/>
            <pc:sldMk cId="3127236467" sldId="256"/>
            <ac:spMk id="2" creationId="{DD07CCD8-5CD8-CD9C-4431-7AC91FDA2D65}"/>
          </ac:spMkLst>
        </pc:spChg>
        <pc:spChg chg="mod">
          <ac:chgData name="Zheng, Kevin (ITS)" userId="0bb2f0cd-cacb-49f7-925f-18df6c4c16be" providerId="ADAL" clId="{2B18E534-B28F-45F2-A83C-E6F3941B36A8}" dt="2023-09-26T14:19:08.862" v="14" actId="21"/>
          <ac:spMkLst>
            <pc:docMk/>
            <pc:sldMk cId="3127236467" sldId="256"/>
            <ac:spMk id="73" creationId="{DE61818A-16B7-287E-15C0-D8FCD138A568}"/>
          </ac:spMkLst>
        </pc:spChg>
        <pc:grpChg chg="mod">
          <ac:chgData name="Zheng, Kevin (ITS)" userId="0bb2f0cd-cacb-49f7-925f-18df6c4c16be" providerId="ADAL" clId="{2B18E534-B28F-45F2-A83C-E6F3941B36A8}" dt="2023-09-26T14:19:20.642" v="17" actId="1076"/>
          <ac:grpSpMkLst>
            <pc:docMk/>
            <pc:sldMk cId="3127236467" sldId="256"/>
            <ac:grpSpMk id="66" creationId="{5DF0BAF2-D4CC-D50A-7636-AF21F0CC74D3}"/>
          </ac:grpSpMkLst>
        </pc:grpChg>
      </pc:sldChg>
      <pc:sldChg chg="addSp delSp modSp mod">
        <pc:chgData name="Zheng, Kevin (ITS)" userId="0bb2f0cd-cacb-49f7-925f-18df6c4c16be" providerId="ADAL" clId="{2B18E534-B28F-45F2-A83C-E6F3941B36A8}" dt="2023-09-26T18:47:37.997" v="10638" actId="22"/>
        <pc:sldMkLst>
          <pc:docMk/>
          <pc:sldMk cId="4246032770" sldId="270"/>
        </pc:sldMkLst>
        <pc:picChg chg="add del mod">
          <ac:chgData name="Zheng, Kevin (ITS)" userId="0bb2f0cd-cacb-49f7-925f-18df6c4c16be" providerId="ADAL" clId="{2B18E534-B28F-45F2-A83C-E6F3941B36A8}" dt="2023-09-26T18:45:14.393" v="10637" actId="22"/>
          <ac:picMkLst>
            <pc:docMk/>
            <pc:sldMk cId="4246032770" sldId="270"/>
            <ac:picMk id="15" creationId="{1012F0E7-90E2-D402-447C-AE1486F1CF39}"/>
          </ac:picMkLst>
        </pc:picChg>
        <pc:picChg chg="add">
          <ac:chgData name="Zheng, Kevin (ITS)" userId="0bb2f0cd-cacb-49f7-925f-18df6c4c16be" providerId="ADAL" clId="{2B18E534-B28F-45F2-A83C-E6F3941B36A8}" dt="2023-09-26T18:47:37.997" v="10638" actId="22"/>
          <ac:picMkLst>
            <pc:docMk/>
            <pc:sldMk cId="4246032770" sldId="270"/>
            <ac:picMk id="17" creationId="{97D15AC5-6682-7C90-2DA4-32FAE66F5393}"/>
          </ac:picMkLst>
        </pc:picChg>
      </pc:sldChg>
      <pc:sldChg chg="addSp delSp modSp add del mod">
        <pc:chgData name="Zheng, Kevin (ITS)" userId="0bb2f0cd-cacb-49f7-925f-18df6c4c16be" providerId="ADAL" clId="{2B18E534-B28F-45F2-A83C-E6F3941B36A8}" dt="2023-09-26T14:53:32.113" v="184" actId="47"/>
        <pc:sldMkLst>
          <pc:docMk/>
          <pc:sldMk cId="1225344596" sldId="271"/>
        </pc:sldMkLst>
        <pc:spChg chg="del">
          <ac:chgData name="Zheng, Kevin (ITS)" userId="0bb2f0cd-cacb-49f7-925f-18df6c4c16be" providerId="ADAL" clId="{2B18E534-B28F-45F2-A83C-E6F3941B36A8}" dt="2023-09-26T14:44:02.737" v="77" actId="478"/>
          <ac:spMkLst>
            <pc:docMk/>
            <pc:sldMk cId="1225344596" sldId="271"/>
            <ac:spMk id="2" creationId="{DD07CCD8-5CD8-CD9C-4431-7AC91FDA2D65}"/>
          </ac:spMkLst>
        </pc:spChg>
        <pc:spChg chg="add mod">
          <ac:chgData name="Zheng, Kevin (ITS)" userId="0bb2f0cd-cacb-49f7-925f-18df6c4c16be" providerId="ADAL" clId="{2B18E534-B28F-45F2-A83C-E6F3941B36A8}" dt="2023-09-26T14:47:03.699" v="140" actId="1076"/>
          <ac:spMkLst>
            <pc:docMk/>
            <pc:sldMk cId="1225344596" sldId="271"/>
            <ac:spMk id="3" creationId="{A18EE98D-3B93-01C1-6CC7-4AFC9D013052}"/>
          </ac:spMkLst>
        </pc:spChg>
        <pc:spChg chg="add del mod">
          <ac:chgData name="Zheng, Kevin (ITS)" userId="0bb2f0cd-cacb-49f7-925f-18df6c4c16be" providerId="ADAL" clId="{2B18E534-B28F-45F2-A83C-E6F3941B36A8}" dt="2023-09-26T14:50:58.624" v="152" actId="767"/>
          <ac:spMkLst>
            <pc:docMk/>
            <pc:sldMk cId="1225344596" sldId="271"/>
            <ac:spMk id="4" creationId="{74C909E0-F929-356B-EC1F-78C06C93E1F1}"/>
          </ac:spMkLst>
        </pc:spChg>
        <pc:spChg chg="mod">
          <ac:chgData name="Zheng, Kevin (ITS)" userId="0bb2f0cd-cacb-49f7-925f-18df6c4c16be" providerId="ADAL" clId="{2B18E534-B28F-45F2-A83C-E6F3941B36A8}" dt="2023-09-26T14:53:14.866" v="183" actId="1076"/>
          <ac:spMkLst>
            <pc:docMk/>
            <pc:sldMk cId="1225344596" sldId="271"/>
            <ac:spMk id="71" creationId="{25E2405D-3944-A57D-3A55-4F475D7EF5F7}"/>
          </ac:spMkLst>
        </pc:spChg>
        <pc:spChg chg="del">
          <ac:chgData name="Zheng, Kevin (ITS)" userId="0bb2f0cd-cacb-49f7-925f-18df6c4c16be" providerId="ADAL" clId="{2B18E534-B28F-45F2-A83C-E6F3941B36A8}" dt="2023-09-26T14:44:06.743" v="78" actId="478"/>
          <ac:spMkLst>
            <pc:docMk/>
            <pc:sldMk cId="1225344596" sldId="271"/>
            <ac:spMk id="72" creationId="{EA0850F1-9572-8D00-D389-BC100670D2FA}"/>
          </ac:spMkLst>
        </pc:spChg>
        <pc:spChg chg="del mod">
          <ac:chgData name="Zheng, Kevin (ITS)" userId="0bb2f0cd-cacb-49f7-925f-18df6c4c16be" providerId="ADAL" clId="{2B18E534-B28F-45F2-A83C-E6F3941B36A8}" dt="2023-09-26T14:46:46.350" v="125" actId="478"/>
          <ac:spMkLst>
            <pc:docMk/>
            <pc:sldMk cId="1225344596" sldId="271"/>
            <ac:spMk id="73" creationId="{DE61818A-16B7-287E-15C0-D8FCD138A568}"/>
          </ac:spMkLst>
        </pc:spChg>
      </pc:sldChg>
      <pc:sldChg chg="addSp delSp modSp add mod ord delAnim modAnim modNotesTx">
        <pc:chgData name="Zheng, Kevin (ITS)" userId="0bb2f0cd-cacb-49f7-925f-18df6c4c16be" providerId="ADAL" clId="{2B18E534-B28F-45F2-A83C-E6F3941B36A8}" dt="2023-09-26T18:34:56.220" v="10414"/>
        <pc:sldMkLst>
          <pc:docMk/>
          <pc:sldMk cId="2330008895" sldId="271"/>
        </pc:sldMkLst>
        <pc:spChg chg="mod">
          <ac:chgData name="Zheng, Kevin (ITS)" userId="0bb2f0cd-cacb-49f7-925f-18df6c4c16be" providerId="ADAL" clId="{2B18E534-B28F-45F2-A83C-E6F3941B36A8}" dt="2023-09-26T15:07:17.642" v="598" actId="1076"/>
          <ac:spMkLst>
            <pc:docMk/>
            <pc:sldMk cId="2330008895" sldId="271"/>
            <ac:spMk id="2" creationId="{E9BE20A6-9FA2-DFB1-98C8-7671AC5D38C2}"/>
          </ac:spMkLst>
        </pc:spChg>
        <pc:spChg chg="mod">
          <ac:chgData name="Zheng, Kevin (ITS)" userId="0bb2f0cd-cacb-49f7-925f-18df6c4c16be" providerId="ADAL" clId="{2B18E534-B28F-45F2-A83C-E6F3941B36A8}" dt="2023-09-26T18:32:23.303" v="10400" actId="6549"/>
          <ac:spMkLst>
            <pc:docMk/>
            <pc:sldMk cId="2330008895" sldId="271"/>
            <ac:spMk id="3" creationId="{E8E9C1B0-8CAB-F170-CFDA-E4EC1A2ED2E8}"/>
          </ac:spMkLst>
        </pc:spChg>
        <pc:spChg chg="add del">
          <ac:chgData name="Zheng, Kevin (ITS)" userId="0bb2f0cd-cacb-49f7-925f-18df6c4c16be" providerId="ADAL" clId="{2B18E534-B28F-45F2-A83C-E6F3941B36A8}" dt="2023-09-26T14:56:14.816" v="448" actId="22"/>
          <ac:spMkLst>
            <pc:docMk/>
            <pc:sldMk cId="2330008895" sldId="271"/>
            <ac:spMk id="5" creationId="{B6086BFB-67D9-86A1-D3C8-1408B4E4B441}"/>
          </ac:spMkLst>
        </pc:spChg>
        <pc:spChg chg="mod">
          <ac:chgData name="Zheng, Kevin (ITS)" userId="0bb2f0cd-cacb-49f7-925f-18df6c4c16be" providerId="ADAL" clId="{2B18E534-B28F-45F2-A83C-E6F3941B36A8}" dt="2023-09-26T14:53:50.145" v="211" actId="20577"/>
          <ac:spMkLst>
            <pc:docMk/>
            <pc:sldMk cId="2330008895" sldId="271"/>
            <ac:spMk id="71" creationId="{25E2405D-3944-A57D-3A55-4F475D7EF5F7}"/>
          </ac:spMkLst>
        </pc:spChg>
        <pc:picChg chg="del">
          <ac:chgData name="Zheng, Kevin (ITS)" userId="0bb2f0cd-cacb-49f7-925f-18df6c4c16be" providerId="ADAL" clId="{2B18E534-B28F-45F2-A83C-E6F3941B36A8}" dt="2023-09-26T14:56:24.532" v="451" actId="478"/>
          <ac:picMkLst>
            <pc:docMk/>
            <pc:sldMk cId="2330008895" sldId="271"/>
            <ac:picMk id="12" creationId="{6305024E-6B9C-387C-39AE-CFAF37F0D40D}"/>
          </ac:picMkLst>
        </pc:picChg>
        <pc:picChg chg="add mod">
          <ac:chgData name="Zheng, Kevin (ITS)" userId="0bb2f0cd-cacb-49f7-925f-18df6c4c16be" providerId="ADAL" clId="{2B18E534-B28F-45F2-A83C-E6F3941B36A8}" dt="2023-09-26T18:17:34.381" v="8919" actId="1076"/>
          <ac:picMkLst>
            <pc:docMk/>
            <pc:sldMk cId="2330008895" sldId="271"/>
            <ac:picMk id="1026" creationId="{F5A60CF7-8019-192D-92DA-964BE82FA118}"/>
          </ac:picMkLst>
        </pc:picChg>
        <pc:picChg chg="add del">
          <ac:chgData name="Zheng, Kevin (ITS)" userId="0bb2f0cd-cacb-49f7-925f-18df6c4c16be" providerId="ADAL" clId="{2B18E534-B28F-45F2-A83C-E6F3941B36A8}" dt="2023-09-26T14:59:37.078" v="522"/>
          <ac:picMkLst>
            <pc:docMk/>
            <pc:sldMk cId="2330008895" sldId="271"/>
            <ac:picMk id="1028" creationId="{A78DAA7C-8CF6-F369-9050-C6B27B932C6E}"/>
          </ac:picMkLst>
        </pc:picChg>
        <pc:picChg chg="add del">
          <ac:chgData name="Zheng, Kevin (ITS)" userId="0bb2f0cd-cacb-49f7-925f-18df6c4c16be" providerId="ADAL" clId="{2B18E534-B28F-45F2-A83C-E6F3941B36A8}" dt="2023-09-26T14:59:42.469" v="524"/>
          <ac:picMkLst>
            <pc:docMk/>
            <pc:sldMk cId="2330008895" sldId="271"/>
            <ac:picMk id="1030" creationId="{690EAA52-6D9C-F467-3B33-C1DDBAC7B696}"/>
          </ac:picMkLst>
        </pc:picChg>
        <pc:picChg chg="add mod">
          <ac:chgData name="Zheng, Kevin (ITS)" userId="0bb2f0cd-cacb-49f7-925f-18df6c4c16be" providerId="ADAL" clId="{2B18E534-B28F-45F2-A83C-E6F3941B36A8}" dt="2023-09-26T18:17:38.564" v="8923" actId="1076"/>
          <ac:picMkLst>
            <pc:docMk/>
            <pc:sldMk cId="2330008895" sldId="271"/>
            <ac:picMk id="1032" creationId="{EAAFAD84-08E0-6A43-047E-030AEFD8D3AD}"/>
          </ac:picMkLst>
        </pc:picChg>
        <pc:picChg chg="add mod">
          <ac:chgData name="Zheng, Kevin (ITS)" userId="0bb2f0cd-cacb-49f7-925f-18df6c4c16be" providerId="ADAL" clId="{2B18E534-B28F-45F2-A83C-E6F3941B36A8}" dt="2023-09-26T18:17:40.997" v="8924" actId="14100"/>
          <ac:picMkLst>
            <pc:docMk/>
            <pc:sldMk cId="2330008895" sldId="271"/>
            <ac:picMk id="1034" creationId="{611ED4C4-5F89-ABC8-015F-238A84DFEC3C}"/>
          </ac:picMkLst>
        </pc:picChg>
        <pc:picChg chg="add mod">
          <ac:chgData name="Zheng, Kevin (ITS)" userId="0bb2f0cd-cacb-49f7-925f-18df6c4c16be" providerId="ADAL" clId="{2B18E534-B28F-45F2-A83C-E6F3941B36A8}" dt="2023-09-26T15:06:54.415" v="587" actId="1076"/>
          <ac:picMkLst>
            <pc:docMk/>
            <pc:sldMk cId="2330008895" sldId="271"/>
            <ac:picMk id="1036" creationId="{7396137D-8FFD-DE75-8DB1-61CEBFF32D5A}"/>
          </ac:picMkLst>
        </pc:picChg>
        <pc:picChg chg="add mod">
          <ac:chgData name="Zheng, Kevin (ITS)" userId="0bb2f0cd-cacb-49f7-925f-18df6c4c16be" providerId="ADAL" clId="{2B18E534-B28F-45F2-A83C-E6F3941B36A8}" dt="2023-09-26T15:06:56.919" v="588" actId="1076"/>
          <ac:picMkLst>
            <pc:docMk/>
            <pc:sldMk cId="2330008895" sldId="271"/>
            <ac:picMk id="1038" creationId="{68041015-E863-8DF9-918C-BD6D95EFE416}"/>
          </ac:picMkLst>
        </pc:picChg>
        <pc:picChg chg="add mod">
          <ac:chgData name="Zheng, Kevin (ITS)" userId="0bb2f0cd-cacb-49f7-925f-18df6c4c16be" providerId="ADAL" clId="{2B18E534-B28F-45F2-A83C-E6F3941B36A8}" dt="2023-09-26T15:07:01.460" v="591" actId="1076"/>
          <ac:picMkLst>
            <pc:docMk/>
            <pc:sldMk cId="2330008895" sldId="271"/>
            <ac:picMk id="1040" creationId="{0EAEAE8F-1DF6-B6AB-6B8B-CF797DAD4385}"/>
          </ac:picMkLst>
        </pc:picChg>
        <pc:picChg chg="add del mod">
          <ac:chgData name="Zheng, Kevin (ITS)" userId="0bb2f0cd-cacb-49f7-925f-18df6c4c16be" providerId="ADAL" clId="{2B18E534-B28F-45F2-A83C-E6F3941B36A8}" dt="2023-09-26T18:30:00.748" v="10396" actId="478"/>
          <ac:picMkLst>
            <pc:docMk/>
            <pc:sldMk cId="2330008895" sldId="271"/>
            <ac:picMk id="1042" creationId="{4EE53D3A-E1E0-D553-D979-251E4D73C674}"/>
          </ac:picMkLst>
        </pc:picChg>
        <pc:picChg chg="add mod">
          <ac:chgData name="Zheng, Kevin (ITS)" userId="0bb2f0cd-cacb-49f7-925f-18df6c4c16be" providerId="ADAL" clId="{2B18E534-B28F-45F2-A83C-E6F3941B36A8}" dt="2023-09-26T18:30:11.592" v="10398" actId="1076"/>
          <ac:picMkLst>
            <pc:docMk/>
            <pc:sldMk cId="2330008895" sldId="271"/>
            <ac:picMk id="1044" creationId="{253D93DE-3A67-7785-9B88-10FDC65C9A34}"/>
          </ac:picMkLst>
        </pc:picChg>
        <pc:picChg chg="add del mod">
          <ac:chgData name="Zheng, Kevin (ITS)" userId="0bb2f0cd-cacb-49f7-925f-18df6c4c16be" providerId="ADAL" clId="{2B18E534-B28F-45F2-A83C-E6F3941B36A8}" dt="2023-09-26T18:32:20.955" v="10399" actId="478"/>
          <ac:picMkLst>
            <pc:docMk/>
            <pc:sldMk cId="2330008895" sldId="271"/>
            <ac:picMk id="1046" creationId="{74EBA444-8CA4-7220-09AB-32865ED65085}"/>
          </ac:picMkLst>
        </pc:picChg>
      </pc:sldChg>
      <pc:sldChg chg="modSp mod">
        <pc:chgData name="Zheng, Kevin (ITS)" userId="0bb2f0cd-cacb-49f7-925f-18df6c4c16be" providerId="ADAL" clId="{2B18E534-B28F-45F2-A83C-E6F3941B36A8}" dt="2023-09-26T17:59:27.433" v="7869" actId="20577"/>
        <pc:sldMkLst>
          <pc:docMk/>
          <pc:sldMk cId="3471828625" sldId="272"/>
        </pc:sldMkLst>
        <pc:spChg chg="mod">
          <ac:chgData name="Zheng, Kevin (ITS)" userId="0bb2f0cd-cacb-49f7-925f-18df6c4c16be" providerId="ADAL" clId="{2B18E534-B28F-45F2-A83C-E6F3941B36A8}" dt="2023-09-26T17:59:27.433" v="7869" actId="20577"/>
          <ac:spMkLst>
            <pc:docMk/>
            <pc:sldMk cId="3471828625" sldId="272"/>
            <ac:spMk id="71" creationId="{25E2405D-3944-A57D-3A55-4F475D7EF5F7}"/>
          </ac:spMkLst>
        </pc:spChg>
      </pc:sldChg>
      <pc:sldChg chg="new del">
        <pc:chgData name="Zheng, Kevin (ITS)" userId="0bb2f0cd-cacb-49f7-925f-18df6c4c16be" providerId="ADAL" clId="{2B18E534-B28F-45F2-A83C-E6F3941B36A8}" dt="2023-09-26T15:56:49.159" v="691" actId="680"/>
        <pc:sldMkLst>
          <pc:docMk/>
          <pc:sldMk cId="485190230" sldId="273"/>
        </pc:sldMkLst>
      </pc:sldChg>
      <pc:sldChg chg="addSp delSp modSp mod modAnim modNotesTx">
        <pc:chgData name="Zheng, Kevin (ITS)" userId="0bb2f0cd-cacb-49f7-925f-18df6c4c16be" providerId="ADAL" clId="{2B18E534-B28F-45F2-A83C-E6F3941B36A8}" dt="2023-09-26T18:39:20.034" v="10550" actId="14100"/>
        <pc:sldMkLst>
          <pc:docMk/>
          <pc:sldMk cId="2575760297" sldId="273"/>
        </pc:sldMkLst>
        <pc:spChg chg="mod">
          <ac:chgData name="Zheng, Kevin (ITS)" userId="0bb2f0cd-cacb-49f7-925f-18df6c4c16be" providerId="ADAL" clId="{2B18E534-B28F-45F2-A83C-E6F3941B36A8}" dt="2023-09-26T18:39:20.034" v="10550" actId="14100"/>
          <ac:spMkLst>
            <pc:docMk/>
            <pc:sldMk cId="2575760297" sldId="273"/>
            <ac:spMk id="2" creationId="{E9BE20A6-9FA2-DFB1-98C8-7671AC5D38C2}"/>
          </ac:spMkLst>
        </pc:spChg>
        <pc:spChg chg="mod">
          <ac:chgData name="Zheng, Kevin (ITS)" userId="0bb2f0cd-cacb-49f7-925f-18df6c4c16be" providerId="ADAL" clId="{2B18E534-B28F-45F2-A83C-E6F3941B36A8}" dt="2023-09-26T18:39:06.949" v="10548" actId="20577"/>
          <ac:spMkLst>
            <pc:docMk/>
            <pc:sldMk cId="2575760297" sldId="273"/>
            <ac:spMk id="3" creationId="{E8E9C1B0-8CAB-F170-CFDA-E4EC1A2ED2E8}"/>
          </ac:spMkLst>
        </pc:spChg>
        <pc:spChg chg="mod">
          <ac:chgData name="Zheng, Kevin (ITS)" userId="0bb2f0cd-cacb-49f7-925f-18df6c4c16be" providerId="ADAL" clId="{2B18E534-B28F-45F2-A83C-E6F3941B36A8}" dt="2023-09-26T18:38:52.494" v="10543" actId="1076"/>
          <ac:spMkLst>
            <pc:docMk/>
            <pc:sldMk cId="2575760297" sldId="273"/>
            <ac:spMk id="71" creationId="{25E2405D-3944-A57D-3A55-4F475D7EF5F7}"/>
          </ac:spMkLst>
        </pc:spChg>
        <pc:picChg chg="del">
          <ac:chgData name="Zheng, Kevin (ITS)" userId="0bb2f0cd-cacb-49f7-925f-18df6c4c16be" providerId="ADAL" clId="{2B18E534-B28F-45F2-A83C-E6F3941B36A8}" dt="2023-09-26T15:57:05.659" v="692" actId="478"/>
          <ac:picMkLst>
            <pc:docMk/>
            <pc:sldMk cId="2575760297" sldId="273"/>
            <ac:picMk id="8" creationId="{DB392BF3-35EC-0A64-5335-37767D2B3A52}"/>
          </ac:picMkLst>
        </pc:picChg>
        <pc:picChg chg="add mod">
          <ac:chgData name="Zheng, Kevin (ITS)" userId="0bb2f0cd-cacb-49f7-925f-18df6c4c16be" providerId="ADAL" clId="{2B18E534-B28F-45F2-A83C-E6F3941B36A8}" dt="2023-09-26T18:39:15.177" v="10549" actId="1076"/>
          <ac:picMkLst>
            <pc:docMk/>
            <pc:sldMk cId="2575760297" sldId="273"/>
            <ac:picMk id="2050" creationId="{9CB08CEF-8C79-E02E-2CFC-63E2F7AAA662}"/>
          </ac:picMkLst>
        </pc:picChg>
        <pc:picChg chg="add del">
          <ac:chgData name="Zheng, Kevin (ITS)" userId="0bb2f0cd-cacb-49f7-925f-18df6c4c16be" providerId="ADAL" clId="{2B18E534-B28F-45F2-A83C-E6F3941B36A8}" dt="2023-09-26T16:05:16.220" v="1452"/>
          <ac:picMkLst>
            <pc:docMk/>
            <pc:sldMk cId="2575760297" sldId="273"/>
            <ac:picMk id="2052" creationId="{BC06E21E-78ED-FCA5-E328-5BE28270C2C5}"/>
          </ac:picMkLst>
        </pc:picChg>
      </pc:sldChg>
      <pc:sldChg chg="addSp delSp modSp add mod modAnim modNotesTx">
        <pc:chgData name="Zheng, Kevin (ITS)" userId="0bb2f0cd-cacb-49f7-925f-18df6c4c16be" providerId="ADAL" clId="{2B18E534-B28F-45F2-A83C-E6F3941B36A8}" dt="2023-09-26T18:38:36.089" v="10540" actId="2710"/>
        <pc:sldMkLst>
          <pc:docMk/>
          <pc:sldMk cId="494841016" sldId="274"/>
        </pc:sldMkLst>
        <pc:spChg chg="mod">
          <ac:chgData name="Zheng, Kevin (ITS)" userId="0bb2f0cd-cacb-49f7-925f-18df6c4c16be" providerId="ADAL" clId="{2B18E534-B28F-45F2-A83C-E6F3941B36A8}" dt="2023-09-26T18:36:25.399" v="10474" actId="1076"/>
          <ac:spMkLst>
            <pc:docMk/>
            <pc:sldMk cId="494841016" sldId="274"/>
            <ac:spMk id="2" creationId="{E9BE20A6-9FA2-DFB1-98C8-7671AC5D38C2}"/>
          </ac:spMkLst>
        </pc:spChg>
        <pc:spChg chg="mod">
          <ac:chgData name="Zheng, Kevin (ITS)" userId="0bb2f0cd-cacb-49f7-925f-18df6c4c16be" providerId="ADAL" clId="{2B18E534-B28F-45F2-A83C-E6F3941B36A8}" dt="2023-09-26T18:38:36.089" v="10540" actId="2710"/>
          <ac:spMkLst>
            <pc:docMk/>
            <pc:sldMk cId="494841016" sldId="274"/>
            <ac:spMk id="3" creationId="{E8E9C1B0-8CAB-F170-CFDA-E4EC1A2ED2E8}"/>
          </ac:spMkLst>
        </pc:spChg>
        <pc:spChg chg="mod">
          <ac:chgData name="Zheng, Kevin (ITS)" userId="0bb2f0cd-cacb-49f7-925f-18df6c4c16be" providerId="ADAL" clId="{2B18E534-B28F-45F2-A83C-E6F3941B36A8}" dt="2023-09-26T18:36:14.960" v="10471" actId="20577"/>
          <ac:spMkLst>
            <pc:docMk/>
            <pc:sldMk cId="494841016" sldId="274"/>
            <ac:spMk id="71" creationId="{25E2405D-3944-A57D-3A55-4F475D7EF5F7}"/>
          </ac:spMkLst>
        </pc:spChg>
        <pc:picChg chg="del">
          <ac:chgData name="Zheng, Kevin (ITS)" userId="0bb2f0cd-cacb-49f7-925f-18df6c4c16be" providerId="ADAL" clId="{2B18E534-B28F-45F2-A83C-E6F3941B36A8}" dt="2023-09-26T16:05:32.134" v="1478" actId="478"/>
          <ac:picMkLst>
            <pc:docMk/>
            <pc:sldMk cId="494841016" sldId="274"/>
            <ac:picMk id="2050" creationId="{9CB08CEF-8C79-E02E-2CFC-63E2F7AAA662}"/>
          </ac:picMkLst>
        </pc:picChg>
        <pc:picChg chg="add mod">
          <ac:chgData name="Zheng, Kevin (ITS)" userId="0bb2f0cd-cacb-49f7-925f-18df6c4c16be" providerId="ADAL" clId="{2B18E534-B28F-45F2-A83C-E6F3941B36A8}" dt="2023-09-26T16:18:44.592" v="4966" actId="688"/>
          <ac:picMkLst>
            <pc:docMk/>
            <pc:sldMk cId="494841016" sldId="274"/>
            <ac:picMk id="3074" creationId="{8B50E535-1688-3C38-645A-59AAAA8128C0}"/>
          </ac:picMkLst>
        </pc:picChg>
      </pc:sldChg>
      <pc:sldChg chg="addSp delSp modSp add mod modAnim modNotesTx">
        <pc:chgData name="Zheng, Kevin (ITS)" userId="0bb2f0cd-cacb-49f7-925f-18df6c4c16be" providerId="ADAL" clId="{2B18E534-B28F-45F2-A83C-E6F3941B36A8}" dt="2023-09-26T18:35:01.411" v="10419"/>
        <pc:sldMkLst>
          <pc:docMk/>
          <pc:sldMk cId="118012550" sldId="275"/>
        </pc:sldMkLst>
        <pc:spChg chg="mod">
          <ac:chgData name="Zheng, Kevin (ITS)" userId="0bb2f0cd-cacb-49f7-925f-18df6c4c16be" providerId="ADAL" clId="{2B18E534-B28F-45F2-A83C-E6F3941B36A8}" dt="2023-09-26T16:34:39.330" v="7688" actId="1076"/>
          <ac:spMkLst>
            <pc:docMk/>
            <pc:sldMk cId="118012550" sldId="275"/>
            <ac:spMk id="2" creationId="{E9BE20A6-9FA2-DFB1-98C8-7671AC5D38C2}"/>
          </ac:spMkLst>
        </pc:spChg>
        <pc:spChg chg="mod">
          <ac:chgData name="Zheng, Kevin (ITS)" userId="0bb2f0cd-cacb-49f7-925f-18df6c4c16be" providerId="ADAL" clId="{2B18E534-B28F-45F2-A83C-E6F3941B36A8}" dt="2023-09-26T16:34:39.330" v="7688" actId="1076"/>
          <ac:spMkLst>
            <pc:docMk/>
            <pc:sldMk cId="118012550" sldId="275"/>
            <ac:spMk id="3" creationId="{E8E9C1B0-8CAB-F170-CFDA-E4EC1A2ED2E8}"/>
          </ac:spMkLst>
        </pc:spChg>
        <pc:spChg chg="mod">
          <ac:chgData name="Zheng, Kevin (ITS)" userId="0bb2f0cd-cacb-49f7-925f-18df6c4c16be" providerId="ADAL" clId="{2B18E534-B28F-45F2-A83C-E6F3941B36A8}" dt="2023-09-26T16:34:38.492" v="7687" actId="1076"/>
          <ac:spMkLst>
            <pc:docMk/>
            <pc:sldMk cId="118012550" sldId="275"/>
            <ac:spMk id="71" creationId="{25E2405D-3944-A57D-3A55-4F475D7EF5F7}"/>
          </ac:spMkLst>
        </pc:spChg>
        <pc:picChg chg="add del mod">
          <ac:chgData name="Zheng, Kevin (ITS)" userId="0bb2f0cd-cacb-49f7-925f-18df6c4c16be" providerId="ADAL" clId="{2B18E534-B28F-45F2-A83C-E6F3941B36A8}" dt="2023-09-26T16:36:27.755" v="7754" actId="478"/>
          <ac:picMkLst>
            <pc:docMk/>
            <pc:sldMk cId="118012550" sldId="275"/>
            <ac:picMk id="4" creationId="{7F8AC93F-97F6-86F9-BC84-7D351DA40CAE}"/>
          </ac:picMkLst>
        </pc:picChg>
        <pc:picChg chg="del">
          <ac:chgData name="Zheng, Kevin (ITS)" userId="0bb2f0cd-cacb-49f7-925f-18df6c4c16be" providerId="ADAL" clId="{2B18E534-B28F-45F2-A83C-E6F3941B36A8}" dt="2023-09-26T16:25:13.825" v="5375" actId="478"/>
          <ac:picMkLst>
            <pc:docMk/>
            <pc:sldMk cId="118012550" sldId="275"/>
            <ac:picMk id="3074" creationId="{8B50E535-1688-3C38-645A-59AAAA8128C0}"/>
          </ac:picMkLst>
        </pc:picChg>
        <pc:picChg chg="add mod">
          <ac:chgData name="Zheng, Kevin (ITS)" userId="0bb2f0cd-cacb-49f7-925f-18df6c4c16be" providerId="ADAL" clId="{2B18E534-B28F-45F2-A83C-E6F3941B36A8}" dt="2023-09-26T16:36:30.429" v="7756" actId="1076"/>
          <ac:picMkLst>
            <pc:docMk/>
            <pc:sldMk cId="118012550" sldId="275"/>
            <ac:picMk id="4098" creationId="{D8EB7145-B624-989C-A724-AFFE949250AC}"/>
          </ac:picMkLst>
        </pc:picChg>
      </pc:sldChg>
      <pc:sldChg chg="new del">
        <pc:chgData name="Zheng, Kevin (ITS)" userId="0bb2f0cd-cacb-49f7-925f-18df6c4c16be" providerId="ADAL" clId="{2B18E534-B28F-45F2-A83C-E6F3941B36A8}" dt="2023-09-26T16:19:50.779" v="5062" actId="680"/>
        <pc:sldMkLst>
          <pc:docMk/>
          <pc:sldMk cId="2440514251" sldId="275"/>
        </pc:sldMkLst>
      </pc:sldChg>
      <pc:sldChg chg="addSp delSp modSp add mod delAnim modAnim modNotesTx">
        <pc:chgData name="Zheng, Kevin (ITS)" userId="0bb2f0cd-cacb-49f7-925f-18df6c4c16be" providerId="ADAL" clId="{2B18E534-B28F-45F2-A83C-E6F3941B36A8}" dt="2023-09-26T18:47:44.020" v="10640" actId="1076"/>
        <pc:sldMkLst>
          <pc:docMk/>
          <pc:sldMk cId="1999077267" sldId="276"/>
        </pc:sldMkLst>
        <pc:spChg chg="del">
          <ac:chgData name="Zheng, Kevin (ITS)" userId="0bb2f0cd-cacb-49f7-925f-18df6c4c16be" providerId="ADAL" clId="{2B18E534-B28F-45F2-A83C-E6F3941B36A8}" dt="2023-09-26T18:02:59.687" v="7920" actId="478"/>
          <ac:spMkLst>
            <pc:docMk/>
            <pc:sldMk cId="1999077267" sldId="276"/>
            <ac:spMk id="2" creationId="{E9BE20A6-9FA2-DFB1-98C8-7671AC5D38C2}"/>
          </ac:spMkLst>
        </pc:spChg>
        <pc:spChg chg="del mod">
          <ac:chgData name="Zheng, Kevin (ITS)" userId="0bb2f0cd-cacb-49f7-925f-18df6c4c16be" providerId="ADAL" clId="{2B18E534-B28F-45F2-A83C-E6F3941B36A8}" dt="2023-09-26T18:03:04.467" v="7922" actId="478"/>
          <ac:spMkLst>
            <pc:docMk/>
            <pc:sldMk cId="1999077267" sldId="276"/>
            <ac:spMk id="3" creationId="{E8E9C1B0-8CAB-F170-CFDA-E4EC1A2ED2E8}"/>
          </ac:spMkLst>
        </pc:spChg>
        <pc:spChg chg="add del mod">
          <ac:chgData name="Zheng, Kevin (ITS)" userId="0bb2f0cd-cacb-49f7-925f-18df6c4c16be" providerId="ADAL" clId="{2B18E534-B28F-45F2-A83C-E6F3941B36A8}" dt="2023-09-26T18:08:37.493" v="8040"/>
          <ac:spMkLst>
            <pc:docMk/>
            <pc:sldMk cId="1999077267" sldId="276"/>
            <ac:spMk id="4" creationId="{3841EF30-68FF-9D59-36B4-D70A6538F68D}"/>
          </ac:spMkLst>
        </pc:spChg>
        <pc:spChg chg="add del mod">
          <ac:chgData name="Zheng, Kevin (ITS)" userId="0bb2f0cd-cacb-49f7-925f-18df6c4c16be" providerId="ADAL" clId="{2B18E534-B28F-45F2-A83C-E6F3941B36A8}" dt="2023-09-26T18:39:40.999" v="10551" actId="478"/>
          <ac:spMkLst>
            <pc:docMk/>
            <pc:sldMk cId="1999077267" sldId="276"/>
            <ac:spMk id="5" creationId="{04BFB116-2E96-B920-FBAE-7613D54DFCDA}"/>
          </ac:spMkLst>
        </pc:spChg>
        <pc:spChg chg="add del mod">
          <ac:chgData name="Zheng, Kevin (ITS)" userId="0bb2f0cd-cacb-49f7-925f-18df6c4c16be" providerId="ADAL" clId="{2B18E534-B28F-45F2-A83C-E6F3941B36A8}" dt="2023-09-26T18:39:40.999" v="10551" actId="478"/>
          <ac:spMkLst>
            <pc:docMk/>
            <pc:sldMk cId="1999077267" sldId="276"/>
            <ac:spMk id="6" creationId="{0D46C1CD-AE3B-B940-9AF6-93578C4E0269}"/>
          </ac:spMkLst>
        </pc:spChg>
        <pc:spChg chg="add del mod">
          <ac:chgData name="Zheng, Kevin (ITS)" userId="0bb2f0cd-cacb-49f7-925f-18df6c4c16be" providerId="ADAL" clId="{2B18E534-B28F-45F2-A83C-E6F3941B36A8}" dt="2023-09-26T18:39:40.999" v="10551" actId="478"/>
          <ac:spMkLst>
            <pc:docMk/>
            <pc:sldMk cId="1999077267" sldId="276"/>
            <ac:spMk id="7" creationId="{30AE9CF9-D399-DC2A-2BA3-F20B4E00EC52}"/>
          </ac:spMkLst>
        </pc:spChg>
        <pc:spChg chg="add del mod">
          <ac:chgData name="Zheng, Kevin (ITS)" userId="0bb2f0cd-cacb-49f7-925f-18df6c4c16be" providerId="ADAL" clId="{2B18E534-B28F-45F2-A83C-E6F3941B36A8}" dt="2023-09-26T18:39:46.341" v="10554" actId="478"/>
          <ac:spMkLst>
            <pc:docMk/>
            <pc:sldMk cId="1999077267" sldId="276"/>
            <ac:spMk id="8" creationId="{A70320E7-FC49-CE4D-C3D5-FB2114FCDAD0}"/>
          </ac:spMkLst>
        </pc:spChg>
        <pc:spChg chg="add del mod">
          <ac:chgData name="Zheng, Kevin (ITS)" userId="0bb2f0cd-cacb-49f7-925f-18df6c4c16be" providerId="ADAL" clId="{2B18E534-B28F-45F2-A83C-E6F3941B36A8}" dt="2023-09-26T18:39:40.999" v="10551" actId="478"/>
          <ac:spMkLst>
            <pc:docMk/>
            <pc:sldMk cId="1999077267" sldId="276"/>
            <ac:spMk id="9" creationId="{AEE31CA3-9B79-4148-2A1F-D0096BC48F8F}"/>
          </ac:spMkLst>
        </pc:spChg>
        <pc:spChg chg="add del mod">
          <ac:chgData name="Zheng, Kevin (ITS)" userId="0bb2f0cd-cacb-49f7-925f-18df6c4c16be" providerId="ADAL" clId="{2B18E534-B28F-45F2-A83C-E6F3941B36A8}" dt="2023-09-26T18:40:01.691" v="10559"/>
          <ac:spMkLst>
            <pc:docMk/>
            <pc:sldMk cId="1999077267" sldId="276"/>
            <ac:spMk id="10" creationId="{FF28F8C0-F1AF-F87E-6056-57F0923D8D66}"/>
          </ac:spMkLst>
        </pc:spChg>
        <pc:spChg chg="add del mod">
          <ac:chgData name="Zheng, Kevin (ITS)" userId="0bb2f0cd-cacb-49f7-925f-18df6c4c16be" providerId="ADAL" clId="{2B18E534-B28F-45F2-A83C-E6F3941B36A8}" dt="2023-09-26T18:40:21.705" v="10564" actId="478"/>
          <ac:spMkLst>
            <pc:docMk/>
            <pc:sldMk cId="1999077267" sldId="276"/>
            <ac:spMk id="12" creationId="{836F12AE-EBB5-FFD9-CD8E-9673F1B4A3E1}"/>
          </ac:spMkLst>
        </pc:spChg>
        <pc:spChg chg="add mod">
          <ac:chgData name="Zheng, Kevin (ITS)" userId="0bb2f0cd-cacb-49f7-925f-18df6c4c16be" providerId="ADAL" clId="{2B18E534-B28F-45F2-A83C-E6F3941B36A8}" dt="2023-09-26T18:42:52.593" v="10631" actId="1076"/>
          <ac:spMkLst>
            <pc:docMk/>
            <pc:sldMk cId="1999077267" sldId="276"/>
            <ac:spMk id="13" creationId="{A9601032-56C2-1B00-4A02-3B0B4F6C97ED}"/>
          </ac:spMkLst>
        </pc:spChg>
        <pc:spChg chg="add mod">
          <ac:chgData name="Zheng, Kevin (ITS)" userId="0bb2f0cd-cacb-49f7-925f-18df6c4c16be" providerId="ADAL" clId="{2B18E534-B28F-45F2-A83C-E6F3941B36A8}" dt="2023-09-26T18:42:43.172" v="10627" actId="20577"/>
          <ac:spMkLst>
            <pc:docMk/>
            <pc:sldMk cId="1999077267" sldId="276"/>
            <ac:spMk id="14" creationId="{8733A357-8862-DEDE-A102-A92B9D7F605E}"/>
          </ac:spMkLst>
        </pc:spChg>
        <pc:spChg chg="mod">
          <ac:chgData name="Zheng, Kevin (ITS)" userId="0bb2f0cd-cacb-49f7-925f-18df6c4c16be" providerId="ADAL" clId="{2B18E534-B28F-45F2-A83C-E6F3941B36A8}" dt="2023-09-26T18:02:24.682" v="7915" actId="20577"/>
          <ac:spMkLst>
            <pc:docMk/>
            <pc:sldMk cId="1999077267" sldId="276"/>
            <ac:spMk id="71" creationId="{25E2405D-3944-A57D-3A55-4F475D7EF5F7}"/>
          </ac:spMkLst>
        </pc:spChg>
        <pc:picChg chg="add mod">
          <ac:chgData name="Zheng, Kevin (ITS)" userId="0bb2f0cd-cacb-49f7-925f-18df6c4c16be" providerId="ADAL" clId="{2B18E534-B28F-45F2-A83C-E6F3941B36A8}" dt="2023-09-26T18:47:44.020" v="10640" actId="1076"/>
          <ac:picMkLst>
            <pc:docMk/>
            <pc:sldMk cId="1999077267" sldId="276"/>
            <ac:picMk id="16" creationId="{12FE2813-37D2-9A51-8BB8-702DC2DFB4ED}"/>
          </ac:picMkLst>
        </pc:picChg>
        <pc:picChg chg="del">
          <ac:chgData name="Zheng, Kevin (ITS)" userId="0bb2f0cd-cacb-49f7-925f-18df6c4c16be" providerId="ADAL" clId="{2B18E534-B28F-45F2-A83C-E6F3941B36A8}" dt="2023-09-26T18:02:54.799" v="7916" actId="478"/>
          <ac:picMkLst>
            <pc:docMk/>
            <pc:sldMk cId="1999077267" sldId="276"/>
            <ac:picMk id="1026" creationId="{F5A60CF7-8019-192D-92DA-964BE82FA118}"/>
          </ac:picMkLst>
        </pc:picChg>
        <pc:picChg chg="del">
          <ac:chgData name="Zheng, Kevin (ITS)" userId="0bb2f0cd-cacb-49f7-925f-18df6c4c16be" providerId="ADAL" clId="{2B18E534-B28F-45F2-A83C-E6F3941B36A8}" dt="2023-09-26T18:02:54.799" v="7916" actId="478"/>
          <ac:picMkLst>
            <pc:docMk/>
            <pc:sldMk cId="1999077267" sldId="276"/>
            <ac:picMk id="1032" creationId="{EAAFAD84-08E0-6A43-047E-030AEFD8D3AD}"/>
          </ac:picMkLst>
        </pc:picChg>
        <pc:picChg chg="del">
          <ac:chgData name="Zheng, Kevin (ITS)" userId="0bb2f0cd-cacb-49f7-925f-18df6c4c16be" providerId="ADAL" clId="{2B18E534-B28F-45F2-A83C-E6F3941B36A8}" dt="2023-09-26T18:02:54.799" v="7916" actId="478"/>
          <ac:picMkLst>
            <pc:docMk/>
            <pc:sldMk cId="1999077267" sldId="276"/>
            <ac:picMk id="1034" creationId="{611ED4C4-5F89-ABC8-015F-238A84DFEC3C}"/>
          </ac:picMkLst>
        </pc:picChg>
        <pc:picChg chg="del">
          <ac:chgData name="Zheng, Kevin (ITS)" userId="0bb2f0cd-cacb-49f7-925f-18df6c4c16be" providerId="ADAL" clId="{2B18E534-B28F-45F2-A83C-E6F3941B36A8}" dt="2023-09-26T18:02:55.820" v="7917" actId="478"/>
          <ac:picMkLst>
            <pc:docMk/>
            <pc:sldMk cId="1999077267" sldId="276"/>
            <ac:picMk id="1036" creationId="{7396137D-8FFD-DE75-8DB1-61CEBFF32D5A}"/>
          </ac:picMkLst>
        </pc:picChg>
        <pc:picChg chg="del">
          <ac:chgData name="Zheng, Kevin (ITS)" userId="0bb2f0cd-cacb-49f7-925f-18df6c4c16be" providerId="ADAL" clId="{2B18E534-B28F-45F2-A83C-E6F3941B36A8}" dt="2023-09-26T18:02:56.628" v="7918" actId="478"/>
          <ac:picMkLst>
            <pc:docMk/>
            <pc:sldMk cId="1999077267" sldId="276"/>
            <ac:picMk id="1038" creationId="{68041015-E863-8DF9-918C-BD6D95EFE416}"/>
          </ac:picMkLst>
        </pc:picChg>
        <pc:picChg chg="del">
          <ac:chgData name="Zheng, Kevin (ITS)" userId="0bb2f0cd-cacb-49f7-925f-18df6c4c16be" providerId="ADAL" clId="{2B18E534-B28F-45F2-A83C-E6F3941B36A8}" dt="2023-09-26T18:02:54.799" v="7916" actId="478"/>
          <ac:picMkLst>
            <pc:docMk/>
            <pc:sldMk cId="1999077267" sldId="276"/>
            <ac:picMk id="1040" creationId="{0EAEAE8F-1DF6-B6AB-6B8B-CF797DAD4385}"/>
          </ac:picMkLst>
        </pc:picChg>
        <pc:picChg chg="del">
          <ac:chgData name="Zheng, Kevin (ITS)" userId="0bb2f0cd-cacb-49f7-925f-18df6c4c16be" providerId="ADAL" clId="{2B18E534-B28F-45F2-A83C-E6F3941B36A8}" dt="2023-09-26T18:02:54.799" v="7916" actId="478"/>
          <ac:picMkLst>
            <pc:docMk/>
            <pc:sldMk cId="1999077267" sldId="276"/>
            <ac:picMk id="1042" creationId="{4EE53D3A-E1E0-D553-D979-251E4D73C674}"/>
          </ac:picMkLst>
        </pc:picChg>
        <pc:picChg chg="del">
          <ac:chgData name="Zheng, Kevin (ITS)" userId="0bb2f0cd-cacb-49f7-925f-18df6c4c16be" providerId="ADAL" clId="{2B18E534-B28F-45F2-A83C-E6F3941B36A8}" dt="2023-09-26T18:02:57.158" v="7919" actId="478"/>
          <ac:picMkLst>
            <pc:docMk/>
            <pc:sldMk cId="1999077267" sldId="276"/>
            <ac:picMk id="1044" creationId="{253D93DE-3A67-7785-9B88-10FDC65C9A34}"/>
          </ac:picMkLst>
        </pc:picChg>
        <pc:picChg chg="del">
          <ac:chgData name="Zheng, Kevin (ITS)" userId="0bb2f0cd-cacb-49f7-925f-18df6c4c16be" providerId="ADAL" clId="{2B18E534-B28F-45F2-A83C-E6F3941B36A8}" dt="2023-09-26T18:02:54.799" v="7916" actId="478"/>
          <ac:picMkLst>
            <pc:docMk/>
            <pc:sldMk cId="1999077267" sldId="276"/>
            <ac:picMk id="1046" creationId="{74EBA444-8CA4-7220-09AB-32865ED65085}"/>
          </ac:picMkLst>
        </pc:picChg>
        <pc:picChg chg="add del mod">
          <ac:chgData name="Zheng, Kevin (ITS)" userId="0bb2f0cd-cacb-49f7-925f-18df6c4c16be" providerId="ADAL" clId="{2B18E534-B28F-45F2-A83C-E6F3941B36A8}" dt="2023-09-26T18:39:47.249" v="10555" actId="478"/>
          <ac:picMkLst>
            <pc:docMk/>
            <pc:sldMk cId="1999077267" sldId="276"/>
            <ac:picMk id="5122" creationId="{BEF6204B-1281-04B9-9E2F-7110B1E20FBD}"/>
          </ac:picMkLst>
        </pc:picChg>
      </pc:sldChg>
    </pc:docChg>
  </pc:docChgLst>
  <pc:docChgLst>
    <pc:chgData name="Shethia, Dax (ITS)" userId="60e51e4a-2874-4ba3-a8fa-ac35705529f8" providerId="ADAL" clId="{F9367B91-AA61-43AF-9403-09F03482BC74}"/>
    <pc:docChg chg="undo redo custSel modSld">
      <pc:chgData name="Shethia, Dax (ITS)" userId="60e51e4a-2874-4ba3-a8fa-ac35705529f8" providerId="ADAL" clId="{F9367B91-AA61-43AF-9403-09F03482BC74}" dt="2023-09-26T19:57:55.740" v="230" actId="207"/>
      <pc:docMkLst>
        <pc:docMk/>
      </pc:docMkLst>
      <pc:sldChg chg="modSp mod">
        <pc:chgData name="Shethia, Dax (ITS)" userId="60e51e4a-2874-4ba3-a8fa-ac35705529f8" providerId="ADAL" clId="{F9367B91-AA61-43AF-9403-09F03482BC74}" dt="2023-09-26T19:49:33.120" v="11" actId="208"/>
        <pc:sldMkLst>
          <pc:docMk/>
          <pc:sldMk cId="3127236467" sldId="256"/>
        </pc:sldMkLst>
        <pc:spChg chg="mod">
          <ac:chgData name="Shethia, Dax (ITS)" userId="60e51e4a-2874-4ba3-a8fa-ac35705529f8" providerId="ADAL" clId="{F9367B91-AA61-43AF-9403-09F03482BC74}" dt="2023-09-26T19:49:33.120" v="11" actId="208"/>
          <ac:spMkLst>
            <pc:docMk/>
            <pc:sldMk cId="3127236467" sldId="256"/>
            <ac:spMk id="2" creationId="{DD07CCD8-5CD8-CD9C-4431-7AC91FDA2D65}"/>
          </ac:spMkLst>
        </pc:spChg>
      </pc:sldChg>
      <pc:sldChg chg="delSp mod">
        <pc:chgData name="Shethia, Dax (ITS)" userId="60e51e4a-2874-4ba3-a8fa-ac35705529f8" providerId="ADAL" clId="{F9367B91-AA61-43AF-9403-09F03482BC74}" dt="2023-09-26T19:49:58.771" v="12" actId="478"/>
        <pc:sldMkLst>
          <pc:docMk/>
          <pc:sldMk cId="4246032770" sldId="270"/>
        </pc:sldMkLst>
        <pc:picChg chg="del">
          <ac:chgData name="Shethia, Dax (ITS)" userId="60e51e4a-2874-4ba3-a8fa-ac35705529f8" providerId="ADAL" clId="{F9367B91-AA61-43AF-9403-09F03482BC74}" dt="2023-09-26T19:49:58.771" v="12" actId="478"/>
          <ac:picMkLst>
            <pc:docMk/>
            <pc:sldMk cId="4246032770" sldId="270"/>
            <ac:picMk id="17" creationId="{97D15AC5-6682-7C90-2DA4-32FAE66F5393}"/>
          </ac:picMkLst>
        </pc:picChg>
      </pc:sldChg>
      <pc:sldChg chg="addSp delSp modSp mod">
        <pc:chgData name="Shethia, Dax (ITS)" userId="60e51e4a-2874-4ba3-a8fa-ac35705529f8" providerId="ADAL" clId="{F9367B91-AA61-43AF-9403-09F03482BC74}" dt="2023-09-26T19:57:55.740" v="230" actId="207"/>
        <pc:sldMkLst>
          <pc:docMk/>
          <pc:sldMk cId="2330008895" sldId="271"/>
        </pc:sldMkLst>
        <pc:spChg chg="del">
          <ac:chgData name="Shethia, Dax (ITS)" userId="60e51e4a-2874-4ba3-a8fa-ac35705529f8" providerId="ADAL" clId="{F9367B91-AA61-43AF-9403-09F03482BC74}" dt="2023-09-26T19:48:24.851" v="7" actId="478"/>
          <ac:spMkLst>
            <pc:docMk/>
            <pc:sldMk cId="2330008895" sldId="271"/>
            <ac:spMk id="2" creationId="{E9BE20A6-9FA2-DFB1-98C8-7671AC5D38C2}"/>
          </ac:spMkLst>
        </pc:spChg>
        <pc:spChg chg="mod">
          <ac:chgData name="Shethia, Dax (ITS)" userId="60e51e4a-2874-4ba3-a8fa-ac35705529f8" providerId="ADAL" clId="{F9367B91-AA61-43AF-9403-09F03482BC74}" dt="2023-09-26T19:48:06.597" v="5" actId="207"/>
          <ac:spMkLst>
            <pc:docMk/>
            <pc:sldMk cId="2330008895" sldId="271"/>
            <ac:spMk id="3" creationId="{E8E9C1B0-8CAB-F170-CFDA-E4EC1A2ED2E8}"/>
          </ac:spMkLst>
        </pc:spChg>
        <pc:spChg chg="add mod ord">
          <ac:chgData name="Shethia, Dax (ITS)" userId="60e51e4a-2874-4ba3-a8fa-ac35705529f8" providerId="ADAL" clId="{F9367B91-AA61-43AF-9403-09F03482BC74}" dt="2023-09-26T19:48:34.300" v="9" actId="14100"/>
          <ac:spMkLst>
            <pc:docMk/>
            <pc:sldMk cId="2330008895" sldId="271"/>
            <ac:spMk id="4" creationId="{60C4F178-9799-8933-4F86-B8D03A55F990}"/>
          </ac:spMkLst>
        </pc:spChg>
        <pc:spChg chg="add mod ord">
          <ac:chgData name="Shethia, Dax (ITS)" userId="60e51e4a-2874-4ba3-a8fa-ac35705529f8" providerId="ADAL" clId="{F9367B91-AA61-43AF-9403-09F03482BC74}" dt="2023-09-26T19:57:54.410" v="227" actId="207"/>
          <ac:spMkLst>
            <pc:docMk/>
            <pc:sldMk cId="2330008895" sldId="271"/>
            <ac:spMk id="5" creationId="{9C84B3CB-3461-0AEB-8717-C61A339B4059}"/>
          </ac:spMkLst>
        </pc:spChg>
        <pc:spChg chg="add mod ord">
          <ac:chgData name="Shethia, Dax (ITS)" userId="60e51e4a-2874-4ba3-a8fa-ac35705529f8" providerId="ADAL" clId="{F9367B91-AA61-43AF-9403-09F03482BC74}" dt="2023-09-26T19:57:55.740" v="230" actId="207"/>
          <ac:spMkLst>
            <pc:docMk/>
            <pc:sldMk cId="2330008895" sldId="271"/>
            <ac:spMk id="6" creationId="{B1FE02CE-16D6-977D-14D6-AFB178D4D05B}"/>
          </ac:spMkLst>
        </pc:spChg>
        <pc:spChg chg="add mod ord">
          <ac:chgData name="Shethia, Dax (ITS)" userId="60e51e4a-2874-4ba3-a8fa-ac35705529f8" providerId="ADAL" clId="{F9367B91-AA61-43AF-9403-09F03482BC74}" dt="2023-09-26T19:57:54.410" v="227" actId="207"/>
          <ac:spMkLst>
            <pc:docMk/>
            <pc:sldMk cId="2330008895" sldId="271"/>
            <ac:spMk id="7" creationId="{1F4BC149-11C4-760F-3529-C18207297248}"/>
          </ac:spMkLst>
        </pc:spChg>
        <pc:spChg chg="add mod ord">
          <ac:chgData name="Shethia, Dax (ITS)" userId="60e51e4a-2874-4ba3-a8fa-ac35705529f8" providerId="ADAL" clId="{F9367B91-AA61-43AF-9403-09F03482BC74}" dt="2023-09-26T19:57:54.845" v="229" actId="207"/>
          <ac:spMkLst>
            <pc:docMk/>
            <pc:sldMk cId="2330008895" sldId="271"/>
            <ac:spMk id="8" creationId="{66B6CB7E-2B44-C00A-BE50-51558D2A78BE}"/>
          </ac:spMkLst>
        </pc:spChg>
        <pc:spChg chg="add del mod ord">
          <ac:chgData name="Shethia, Dax (ITS)" userId="60e51e4a-2874-4ba3-a8fa-ac35705529f8" providerId="ADAL" clId="{F9367B91-AA61-43AF-9403-09F03482BC74}" dt="2023-09-26T19:53:01.027" v="58" actId="478"/>
          <ac:spMkLst>
            <pc:docMk/>
            <pc:sldMk cId="2330008895" sldId="271"/>
            <ac:spMk id="9" creationId="{FCBD64E2-2684-963C-D9F1-2B4DA5F037B3}"/>
          </ac:spMkLst>
        </pc:spChg>
        <pc:spChg chg="add mod ord">
          <ac:chgData name="Shethia, Dax (ITS)" userId="60e51e4a-2874-4ba3-a8fa-ac35705529f8" providerId="ADAL" clId="{F9367B91-AA61-43AF-9403-09F03482BC74}" dt="2023-09-26T19:57:54.845" v="229" actId="207"/>
          <ac:spMkLst>
            <pc:docMk/>
            <pc:sldMk cId="2330008895" sldId="271"/>
            <ac:spMk id="10" creationId="{AF9B75B2-ED43-767A-398F-0066C7540F58}"/>
          </ac:spMkLst>
        </pc:spChg>
        <pc:spChg chg="add mod ord">
          <ac:chgData name="Shethia, Dax (ITS)" userId="60e51e4a-2874-4ba3-a8fa-ac35705529f8" providerId="ADAL" clId="{F9367B91-AA61-43AF-9403-09F03482BC74}" dt="2023-09-26T19:57:55.740" v="230" actId="207"/>
          <ac:spMkLst>
            <pc:docMk/>
            <pc:sldMk cId="2330008895" sldId="271"/>
            <ac:spMk id="11" creationId="{CB847439-FA62-91F1-D849-46D705EEB93C}"/>
          </ac:spMkLst>
        </pc:spChg>
        <pc:picChg chg="mod">
          <ac:chgData name="Shethia, Dax (ITS)" userId="60e51e4a-2874-4ba3-a8fa-ac35705529f8" providerId="ADAL" clId="{F9367B91-AA61-43AF-9403-09F03482BC74}" dt="2023-09-26T19:54:19.994" v="74" actId="1076"/>
          <ac:picMkLst>
            <pc:docMk/>
            <pc:sldMk cId="2330008895" sldId="271"/>
            <ac:picMk id="1026" creationId="{F5A60CF7-8019-192D-92DA-964BE82FA118}"/>
          </ac:picMkLst>
        </pc:picChg>
        <pc:picChg chg="mod">
          <ac:chgData name="Shethia, Dax (ITS)" userId="60e51e4a-2874-4ba3-a8fa-ac35705529f8" providerId="ADAL" clId="{F9367B91-AA61-43AF-9403-09F03482BC74}" dt="2023-09-26T19:54:19.994" v="74" actId="1076"/>
          <ac:picMkLst>
            <pc:docMk/>
            <pc:sldMk cId="2330008895" sldId="271"/>
            <ac:picMk id="1032" creationId="{EAAFAD84-08E0-6A43-047E-030AEFD8D3AD}"/>
          </ac:picMkLst>
        </pc:picChg>
        <pc:picChg chg="mod">
          <ac:chgData name="Shethia, Dax (ITS)" userId="60e51e4a-2874-4ba3-a8fa-ac35705529f8" providerId="ADAL" clId="{F9367B91-AA61-43AF-9403-09F03482BC74}" dt="2023-09-26T19:54:19.994" v="74" actId="1076"/>
          <ac:picMkLst>
            <pc:docMk/>
            <pc:sldMk cId="2330008895" sldId="271"/>
            <ac:picMk id="1034" creationId="{611ED4C4-5F89-ABC8-015F-238A84DFEC3C}"/>
          </ac:picMkLst>
        </pc:picChg>
        <pc:picChg chg="mod">
          <ac:chgData name="Shethia, Dax (ITS)" userId="60e51e4a-2874-4ba3-a8fa-ac35705529f8" providerId="ADAL" clId="{F9367B91-AA61-43AF-9403-09F03482BC74}" dt="2023-09-26T19:54:19.994" v="74" actId="1076"/>
          <ac:picMkLst>
            <pc:docMk/>
            <pc:sldMk cId="2330008895" sldId="271"/>
            <ac:picMk id="1036" creationId="{7396137D-8FFD-DE75-8DB1-61CEBFF32D5A}"/>
          </ac:picMkLst>
        </pc:picChg>
        <pc:picChg chg="mod">
          <ac:chgData name="Shethia, Dax (ITS)" userId="60e51e4a-2874-4ba3-a8fa-ac35705529f8" providerId="ADAL" clId="{F9367B91-AA61-43AF-9403-09F03482BC74}" dt="2023-09-26T19:54:19.994" v="74" actId="1076"/>
          <ac:picMkLst>
            <pc:docMk/>
            <pc:sldMk cId="2330008895" sldId="271"/>
            <ac:picMk id="1038" creationId="{68041015-E863-8DF9-918C-BD6D95EFE416}"/>
          </ac:picMkLst>
        </pc:picChg>
        <pc:picChg chg="mod">
          <ac:chgData name="Shethia, Dax (ITS)" userId="60e51e4a-2874-4ba3-a8fa-ac35705529f8" providerId="ADAL" clId="{F9367B91-AA61-43AF-9403-09F03482BC74}" dt="2023-09-26T19:54:19.994" v="74" actId="1076"/>
          <ac:picMkLst>
            <pc:docMk/>
            <pc:sldMk cId="2330008895" sldId="271"/>
            <ac:picMk id="1040" creationId="{0EAEAE8F-1DF6-B6AB-6B8B-CF797DAD4385}"/>
          </ac:picMkLst>
        </pc:picChg>
        <pc:picChg chg="del">
          <ac:chgData name="Shethia, Dax (ITS)" userId="60e51e4a-2874-4ba3-a8fa-ac35705529f8" providerId="ADAL" clId="{F9367B91-AA61-43AF-9403-09F03482BC74}" dt="2023-09-26T19:53:11.426" v="61" actId="478"/>
          <ac:picMkLst>
            <pc:docMk/>
            <pc:sldMk cId="2330008895" sldId="271"/>
            <ac:picMk id="1044" creationId="{253D93DE-3A67-7785-9B88-10FDC65C9A34}"/>
          </ac:picMkLst>
        </pc:picChg>
      </pc:sldChg>
    </pc:docChg>
  </pc:docChgLst>
  <pc:docChgLst>
    <pc:chgData name="Syed Maaz, Jameel Hussaini (ITS)" userId="S::jameelhussaini.syedmaaz@its.ny.gov::b16fb136-559a-46bd-a5de-06c5f7e778e2" providerId="AD" clId="Web-{E41B6469-E98D-495E-8ABC-F5371442B3B5}"/>
    <pc:docChg chg="modSld">
      <pc:chgData name="Syed Maaz, Jameel Hussaini (ITS)" userId="S::jameelhussaini.syedmaaz@its.ny.gov::b16fb136-559a-46bd-a5de-06c5f7e778e2" providerId="AD" clId="Web-{E41B6469-E98D-495E-8ABC-F5371442B3B5}" dt="2023-09-28T15:38:55.845" v="30"/>
      <pc:docMkLst>
        <pc:docMk/>
      </pc:docMkLst>
      <pc:sldChg chg="modSp">
        <pc:chgData name="Syed Maaz, Jameel Hussaini (ITS)" userId="S::jameelhussaini.syedmaaz@its.ny.gov::b16fb136-559a-46bd-a5de-06c5f7e778e2" providerId="AD" clId="Web-{E41B6469-E98D-495E-8ABC-F5371442B3B5}" dt="2023-09-28T15:38:38.766" v="27"/>
        <pc:sldMkLst>
          <pc:docMk/>
          <pc:sldMk cId="2330008895" sldId="271"/>
        </pc:sldMkLst>
        <pc:spChg chg="mod">
          <ac:chgData name="Syed Maaz, Jameel Hussaini (ITS)" userId="S::jameelhussaini.syedmaaz@its.ny.gov::b16fb136-559a-46bd-a5de-06c5f7e778e2" providerId="AD" clId="Web-{E41B6469-E98D-495E-8ABC-F5371442B3B5}" dt="2023-09-28T15:34:40.231" v="1"/>
          <ac:spMkLst>
            <pc:docMk/>
            <pc:sldMk cId="2330008895" sldId="271"/>
            <ac:spMk id="3" creationId="{E8E9C1B0-8CAB-F170-CFDA-E4EC1A2ED2E8}"/>
          </ac:spMkLst>
        </pc:spChg>
        <pc:spChg chg="mod">
          <ac:chgData name="Syed Maaz, Jameel Hussaini (ITS)" userId="S::jameelhussaini.syedmaaz@its.ny.gov::b16fb136-559a-46bd-a5de-06c5f7e778e2" providerId="AD" clId="Web-{E41B6469-E98D-495E-8ABC-F5371442B3B5}" dt="2023-09-28T15:38:38.766" v="27"/>
          <ac:spMkLst>
            <pc:docMk/>
            <pc:sldMk cId="2330008895" sldId="271"/>
            <ac:spMk id="19" creationId="{E1F4B15B-8B59-EC91-821F-DBB0F8A4CDF3}"/>
          </ac:spMkLst>
        </pc:spChg>
      </pc:sldChg>
      <pc:sldChg chg="modSp">
        <pc:chgData name="Syed Maaz, Jameel Hussaini (ITS)" userId="S::jameelhussaini.syedmaaz@its.ny.gov::b16fb136-559a-46bd-a5de-06c5f7e778e2" providerId="AD" clId="Web-{E41B6469-E98D-495E-8ABC-F5371442B3B5}" dt="2023-09-28T15:38:23" v="25"/>
        <pc:sldMkLst>
          <pc:docMk/>
          <pc:sldMk cId="2575760297" sldId="273"/>
        </pc:sldMkLst>
        <pc:spChg chg="mod">
          <ac:chgData name="Syed Maaz, Jameel Hussaini (ITS)" userId="S::jameelhussaini.syedmaaz@its.ny.gov::b16fb136-559a-46bd-a5de-06c5f7e778e2" providerId="AD" clId="Web-{E41B6469-E98D-495E-8ABC-F5371442B3B5}" dt="2023-09-28T15:38:23" v="25"/>
          <ac:spMkLst>
            <pc:docMk/>
            <pc:sldMk cId="2575760297" sldId="273"/>
            <ac:spMk id="6" creationId="{D26ABB19-463A-302A-04FB-480FDFC4CC60}"/>
          </ac:spMkLst>
        </pc:spChg>
        <pc:spChg chg="mod">
          <ac:chgData name="Syed Maaz, Jameel Hussaini (ITS)" userId="S::jameelhussaini.syedmaaz@its.ny.gov::b16fb136-559a-46bd-a5de-06c5f7e778e2" providerId="AD" clId="Web-{E41B6469-E98D-495E-8ABC-F5371442B3B5}" dt="2023-09-28T15:32:53.261" v="0"/>
          <ac:spMkLst>
            <pc:docMk/>
            <pc:sldMk cId="2575760297" sldId="273"/>
            <ac:spMk id="12" creationId="{938F0974-869F-2BAB-8DAF-A79BDD0F15E4}"/>
          </ac:spMkLst>
        </pc:spChg>
      </pc:sldChg>
      <pc:sldChg chg="modSp">
        <pc:chgData name="Syed Maaz, Jameel Hussaini (ITS)" userId="S::jameelhussaini.syedmaaz@its.ny.gov::b16fb136-559a-46bd-a5de-06c5f7e778e2" providerId="AD" clId="Web-{E41B6469-E98D-495E-8ABC-F5371442B3B5}" dt="2023-09-28T15:38:44.110" v="28"/>
        <pc:sldMkLst>
          <pc:docMk/>
          <pc:sldMk cId="118012550" sldId="275"/>
        </pc:sldMkLst>
        <pc:spChg chg="mod">
          <ac:chgData name="Syed Maaz, Jameel Hussaini (ITS)" userId="S::jameelhussaini.syedmaaz@its.ny.gov::b16fb136-559a-46bd-a5de-06c5f7e778e2" providerId="AD" clId="Web-{E41B6469-E98D-495E-8ABC-F5371442B3B5}" dt="2023-09-28T15:38:44.110" v="28"/>
          <ac:spMkLst>
            <pc:docMk/>
            <pc:sldMk cId="118012550" sldId="275"/>
            <ac:spMk id="71" creationId="{25E2405D-3944-A57D-3A55-4F475D7EF5F7}"/>
          </ac:spMkLst>
        </pc:spChg>
      </pc:sldChg>
      <pc:sldChg chg="modSp">
        <pc:chgData name="Syed Maaz, Jameel Hussaini (ITS)" userId="S::jameelhussaini.syedmaaz@its.ny.gov::b16fb136-559a-46bd-a5de-06c5f7e778e2" providerId="AD" clId="Web-{E41B6469-E98D-495E-8ABC-F5371442B3B5}" dt="2023-09-28T15:38:33.219" v="26"/>
        <pc:sldMkLst>
          <pc:docMk/>
          <pc:sldMk cId="979690997" sldId="277"/>
        </pc:sldMkLst>
        <pc:spChg chg="mod">
          <ac:chgData name="Syed Maaz, Jameel Hussaini (ITS)" userId="S::jameelhussaini.syedmaaz@its.ny.gov::b16fb136-559a-46bd-a5de-06c5f7e778e2" providerId="AD" clId="Web-{E41B6469-E98D-495E-8ABC-F5371442B3B5}" dt="2023-09-28T15:36:23.592" v="18"/>
          <ac:spMkLst>
            <pc:docMk/>
            <pc:sldMk cId="979690997" sldId="277"/>
            <ac:spMk id="3" creationId="{E8E9C1B0-8CAB-F170-CFDA-E4EC1A2ED2E8}"/>
          </ac:spMkLst>
        </pc:spChg>
        <pc:spChg chg="mod">
          <ac:chgData name="Syed Maaz, Jameel Hussaini (ITS)" userId="S::jameelhussaini.syedmaaz@its.ny.gov::b16fb136-559a-46bd-a5de-06c5f7e778e2" providerId="AD" clId="Web-{E41B6469-E98D-495E-8ABC-F5371442B3B5}" dt="2023-09-28T15:38:33.219" v="26"/>
          <ac:spMkLst>
            <pc:docMk/>
            <pc:sldMk cId="979690997" sldId="277"/>
            <ac:spMk id="19" creationId="{E1F4B15B-8B59-EC91-821F-DBB0F8A4CDF3}"/>
          </ac:spMkLst>
        </pc:spChg>
      </pc:sldChg>
      <pc:sldChg chg="modSp">
        <pc:chgData name="Syed Maaz, Jameel Hussaini (ITS)" userId="S::jameelhussaini.syedmaaz@its.ny.gov::b16fb136-559a-46bd-a5de-06c5f7e778e2" providerId="AD" clId="Web-{E41B6469-E98D-495E-8ABC-F5371442B3B5}" dt="2023-09-28T15:38:55.845" v="30"/>
        <pc:sldMkLst>
          <pc:docMk/>
          <pc:sldMk cId="1986540294" sldId="279"/>
        </pc:sldMkLst>
        <pc:spChg chg="mod">
          <ac:chgData name="Syed Maaz, Jameel Hussaini (ITS)" userId="S::jameelhussaini.syedmaaz@its.ny.gov::b16fb136-559a-46bd-a5de-06c5f7e778e2" providerId="AD" clId="Web-{E41B6469-E98D-495E-8ABC-F5371442B3B5}" dt="2023-09-28T15:36:58.608" v="20"/>
          <ac:spMkLst>
            <pc:docMk/>
            <pc:sldMk cId="1986540294" sldId="279"/>
            <ac:spMk id="3" creationId="{E8E9C1B0-8CAB-F170-CFDA-E4EC1A2ED2E8}"/>
          </ac:spMkLst>
        </pc:spChg>
        <pc:spChg chg="mod">
          <ac:chgData name="Syed Maaz, Jameel Hussaini (ITS)" userId="S::jameelhussaini.syedmaaz@its.ny.gov::b16fb136-559a-46bd-a5de-06c5f7e778e2" providerId="AD" clId="Web-{E41B6469-E98D-495E-8ABC-F5371442B3B5}" dt="2023-09-28T15:35:34.310" v="11"/>
          <ac:spMkLst>
            <pc:docMk/>
            <pc:sldMk cId="1986540294" sldId="279"/>
            <ac:spMk id="17" creationId="{FC09B59A-CA86-2B50-5430-40E16800BC17}"/>
          </ac:spMkLst>
        </pc:spChg>
        <pc:spChg chg="mod">
          <ac:chgData name="Syed Maaz, Jameel Hussaini (ITS)" userId="S::jameelhussaini.syedmaaz@its.ny.gov::b16fb136-559a-46bd-a5de-06c5f7e778e2" providerId="AD" clId="Web-{E41B6469-E98D-495E-8ABC-F5371442B3B5}" dt="2023-09-28T15:35:55.998" v="16" actId="1076"/>
          <ac:spMkLst>
            <pc:docMk/>
            <pc:sldMk cId="1986540294" sldId="279"/>
            <ac:spMk id="19" creationId="{9D50DE36-BC31-41D5-95FC-221DF6D0F41E}"/>
          </ac:spMkLst>
        </pc:spChg>
        <pc:spChg chg="mod">
          <ac:chgData name="Syed Maaz, Jameel Hussaini (ITS)" userId="S::jameelhussaini.syedmaaz@its.ny.gov::b16fb136-559a-46bd-a5de-06c5f7e778e2" providerId="AD" clId="Web-{E41B6469-E98D-495E-8ABC-F5371442B3B5}" dt="2023-09-28T15:35:56.311" v="17" actId="1076"/>
          <ac:spMkLst>
            <pc:docMk/>
            <pc:sldMk cId="1986540294" sldId="279"/>
            <ac:spMk id="20" creationId="{55479066-CE59-1A90-4F7F-C4B4C3172662}"/>
          </ac:spMkLst>
        </pc:spChg>
        <pc:spChg chg="mod">
          <ac:chgData name="Syed Maaz, Jameel Hussaini (ITS)" userId="S::jameelhussaini.syedmaaz@its.ny.gov::b16fb136-559a-46bd-a5de-06c5f7e778e2" providerId="AD" clId="Web-{E41B6469-E98D-495E-8ABC-F5371442B3B5}" dt="2023-09-28T15:38:55.845" v="30"/>
          <ac:spMkLst>
            <pc:docMk/>
            <pc:sldMk cId="1986540294" sldId="279"/>
            <ac:spMk id="71" creationId="{25E2405D-3944-A57D-3A55-4F475D7EF5F7}"/>
          </ac:spMkLst>
        </pc:spChg>
        <pc:grpChg chg="mod">
          <ac:chgData name="Syed Maaz, Jameel Hussaini (ITS)" userId="S::jameelhussaini.syedmaaz@its.ny.gov::b16fb136-559a-46bd-a5de-06c5f7e778e2" providerId="AD" clId="Web-{E41B6469-E98D-495E-8ABC-F5371442B3B5}" dt="2023-09-28T15:37:07.109" v="21" actId="1076"/>
          <ac:grpSpMkLst>
            <pc:docMk/>
            <pc:sldMk cId="1986540294" sldId="279"/>
            <ac:grpSpMk id="18" creationId="{9F700AB4-B802-AFD9-572B-3FA3A0640324}"/>
          </ac:grpSpMkLst>
        </pc:grpChg>
      </pc:sldChg>
    </pc:docChg>
  </pc:docChgLst>
  <pc:docChgLst>
    <pc:chgData name="Shethia, Dax (ITS)" userId="S::dax.shethia@its.ny.gov::60e51e4a-2874-4ba3-a8fa-ac35705529f8" providerId="AD" clId="Web-{BA94717F-DB82-4F75-86BB-54BF4D07DE12}"/>
    <pc:docChg chg="delSld modSld sldOrd">
      <pc:chgData name="Shethia, Dax (ITS)" userId="S::dax.shethia@its.ny.gov::60e51e4a-2874-4ba3-a8fa-ac35705529f8" providerId="AD" clId="Web-{BA94717F-DB82-4F75-86BB-54BF4D07DE12}" dt="2023-09-27T13:16:52.341" v="30"/>
      <pc:docMkLst>
        <pc:docMk/>
      </pc:docMkLst>
      <pc:sldChg chg="del ord">
        <pc:chgData name="Shethia, Dax (ITS)" userId="S::dax.shethia@its.ny.gov::60e51e4a-2874-4ba3-a8fa-ac35705529f8" providerId="AD" clId="Web-{BA94717F-DB82-4F75-86BB-54BF4D07DE12}" dt="2023-09-27T13:16:08.793" v="22"/>
        <pc:sldMkLst>
          <pc:docMk/>
          <pc:sldMk cId="31910971" sldId="257"/>
        </pc:sldMkLst>
      </pc:sldChg>
      <pc:sldChg chg="del ord">
        <pc:chgData name="Shethia, Dax (ITS)" userId="S::dax.shethia@its.ny.gov::60e51e4a-2874-4ba3-a8fa-ac35705529f8" providerId="AD" clId="Web-{BA94717F-DB82-4F75-86BB-54BF4D07DE12}" dt="2023-09-27T13:16:08.793" v="14"/>
        <pc:sldMkLst>
          <pc:docMk/>
          <pc:sldMk cId="1643543926" sldId="258"/>
        </pc:sldMkLst>
      </pc:sldChg>
      <pc:sldChg chg="del ord">
        <pc:chgData name="Shethia, Dax (ITS)" userId="S::dax.shethia@its.ny.gov::60e51e4a-2874-4ba3-a8fa-ac35705529f8" providerId="AD" clId="Web-{BA94717F-DB82-4F75-86BB-54BF4D07DE12}" dt="2023-09-27T13:16:08.793" v="21"/>
        <pc:sldMkLst>
          <pc:docMk/>
          <pc:sldMk cId="4196218072" sldId="259"/>
        </pc:sldMkLst>
      </pc:sldChg>
      <pc:sldChg chg="del ord">
        <pc:chgData name="Shethia, Dax (ITS)" userId="S::dax.shethia@its.ny.gov::60e51e4a-2874-4ba3-a8fa-ac35705529f8" providerId="AD" clId="Web-{BA94717F-DB82-4F75-86BB-54BF4D07DE12}" dt="2023-09-27T13:16:08.793" v="20"/>
        <pc:sldMkLst>
          <pc:docMk/>
          <pc:sldMk cId="1294952237" sldId="260"/>
        </pc:sldMkLst>
      </pc:sldChg>
      <pc:sldChg chg="del ord">
        <pc:chgData name="Shethia, Dax (ITS)" userId="S::dax.shethia@its.ny.gov::60e51e4a-2874-4ba3-a8fa-ac35705529f8" providerId="AD" clId="Web-{BA94717F-DB82-4F75-86BB-54BF4D07DE12}" dt="2023-09-27T13:16:08.793" v="18"/>
        <pc:sldMkLst>
          <pc:docMk/>
          <pc:sldMk cId="4194048245" sldId="261"/>
        </pc:sldMkLst>
      </pc:sldChg>
      <pc:sldChg chg="del ord">
        <pc:chgData name="Shethia, Dax (ITS)" userId="S::dax.shethia@its.ny.gov::60e51e4a-2874-4ba3-a8fa-ac35705529f8" providerId="AD" clId="Web-{BA94717F-DB82-4F75-86BB-54BF4D07DE12}" dt="2023-09-27T13:16:08.793" v="17"/>
        <pc:sldMkLst>
          <pc:docMk/>
          <pc:sldMk cId="585540414" sldId="262"/>
        </pc:sldMkLst>
      </pc:sldChg>
      <pc:sldChg chg="del ord">
        <pc:chgData name="Shethia, Dax (ITS)" userId="S::dax.shethia@its.ny.gov::60e51e4a-2874-4ba3-a8fa-ac35705529f8" providerId="AD" clId="Web-{BA94717F-DB82-4F75-86BB-54BF4D07DE12}" dt="2023-09-27T13:16:08.793" v="16"/>
        <pc:sldMkLst>
          <pc:docMk/>
          <pc:sldMk cId="3087165978" sldId="263"/>
        </pc:sldMkLst>
      </pc:sldChg>
      <pc:sldChg chg="del ord">
        <pc:chgData name="Shethia, Dax (ITS)" userId="S::dax.shethia@its.ny.gov::60e51e4a-2874-4ba3-a8fa-ac35705529f8" providerId="AD" clId="Web-{BA94717F-DB82-4F75-86BB-54BF4D07DE12}" dt="2023-09-27T13:16:08.793" v="15"/>
        <pc:sldMkLst>
          <pc:docMk/>
          <pc:sldMk cId="3019153970" sldId="264"/>
        </pc:sldMkLst>
      </pc:sldChg>
      <pc:sldChg chg="del ord">
        <pc:chgData name="Shethia, Dax (ITS)" userId="S::dax.shethia@its.ny.gov::60e51e4a-2874-4ba3-a8fa-ac35705529f8" providerId="AD" clId="Web-{BA94717F-DB82-4F75-86BB-54BF4D07DE12}" dt="2023-09-27T13:16:08.793" v="19"/>
        <pc:sldMkLst>
          <pc:docMk/>
          <pc:sldMk cId="684980238" sldId="265"/>
        </pc:sldMkLst>
      </pc:sldChg>
      <pc:sldChg chg="del ord">
        <pc:chgData name="Shethia, Dax (ITS)" userId="S::dax.shethia@its.ny.gov::60e51e4a-2874-4ba3-a8fa-ac35705529f8" providerId="AD" clId="Web-{BA94717F-DB82-4F75-86BB-54BF4D07DE12}" dt="2023-09-27T13:16:08.793" v="23"/>
        <pc:sldMkLst>
          <pc:docMk/>
          <pc:sldMk cId="278300388" sldId="266"/>
        </pc:sldMkLst>
      </pc:sldChg>
      <pc:sldChg chg="del ord">
        <pc:chgData name="Shethia, Dax (ITS)" userId="S::dax.shethia@its.ny.gov::60e51e4a-2874-4ba3-a8fa-ac35705529f8" providerId="AD" clId="Web-{BA94717F-DB82-4F75-86BB-54BF4D07DE12}" dt="2023-09-27T13:16:08.778" v="12"/>
        <pc:sldMkLst>
          <pc:docMk/>
          <pc:sldMk cId="3377693890" sldId="267"/>
        </pc:sldMkLst>
      </pc:sldChg>
      <pc:sldChg chg="del ord">
        <pc:chgData name="Shethia, Dax (ITS)" userId="S::dax.shethia@its.ny.gov::60e51e4a-2874-4ba3-a8fa-ac35705529f8" providerId="AD" clId="Web-{BA94717F-DB82-4F75-86BB-54BF4D07DE12}" dt="2023-09-27T13:16:08.778" v="13"/>
        <pc:sldMkLst>
          <pc:docMk/>
          <pc:sldMk cId="411683967" sldId="268"/>
        </pc:sldMkLst>
      </pc:sldChg>
      <pc:sldChg chg="modSp">
        <pc:chgData name="Shethia, Dax (ITS)" userId="S::dax.shethia@its.ny.gov::60e51e4a-2874-4ba3-a8fa-ac35705529f8" providerId="AD" clId="Web-{BA94717F-DB82-4F75-86BB-54BF4D07DE12}" dt="2023-09-27T13:16:39.528" v="27"/>
        <pc:sldMkLst>
          <pc:docMk/>
          <pc:sldMk cId="2330008895" sldId="271"/>
        </pc:sldMkLst>
        <pc:spChg chg="mod">
          <ac:chgData name="Shethia, Dax (ITS)" userId="S::dax.shethia@its.ny.gov::60e51e4a-2874-4ba3-a8fa-ac35705529f8" providerId="AD" clId="Web-{BA94717F-DB82-4F75-86BB-54BF4D07DE12}" dt="2023-09-27T13:16:39.528" v="27"/>
          <ac:spMkLst>
            <pc:docMk/>
            <pc:sldMk cId="2330008895" sldId="271"/>
            <ac:spMk id="3" creationId="{E8E9C1B0-8CAB-F170-CFDA-E4EC1A2ED2E8}"/>
          </ac:spMkLst>
        </pc:spChg>
      </pc:sldChg>
      <pc:sldChg chg="modSp">
        <pc:chgData name="Shethia, Dax (ITS)" userId="S::dax.shethia@its.ny.gov::60e51e4a-2874-4ba3-a8fa-ac35705529f8" providerId="AD" clId="Web-{BA94717F-DB82-4F75-86BB-54BF4D07DE12}" dt="2023-09-27T13:16:28.841" v="26"/>
        <pc:sldMkLst>
          <pc:docMk/>
          <pc:sldMk cId="2575760297" sldId="273"/>
        </pc:sldMkLst>
        <pc:spChg chg="mod">
          <ac:chgData name="Shethia, Dax (ITS)" userId="S::dax.shethia@its.ny.gov::60e51e4a-2874-4ba3-a8fa-ac35705529f8" providerId="AD" clId="Web-{BA94717F-DB82-4F75-86BB-54BF4D07DE12}" dt="2023-09-27T13:16:28.841" v="26"/>
          <ac:spMkLst>
            <pc:docMk/>
            <pc:sldMk cId="2575760297" sldId="273"/>
            <ac:spMk id="12" creationId="{938F0974-869F-2BAB-8DAF-A79BDD0F15E4}"/>
          </ac:spMkLst>
        </pc:spChg>
      </pc:sldChg>
      <pc:sldChg chg="modSp">
        <pc:chgData name="Shethia, Dax (ITS)" userId="S::dax.shethia@its.ny.gov::60e51e4a-2874-4ba3-a8fa-ac35705529f8" providerId="AD" clId="Web-{BA94717F-DB82-4F75-86BB-54BF4D07DE12}" dt="2023-09-27T13:16:45.356" v="28"/>
        <pc:sldMkLst>
          <pc:docMk/>
          <pc:sldMk cId="118012550" sldId="275"/>
        </pc:sldMkLst>
        <pc:spChg chg="mod">
          <ac:chgData name="Shethia, Dax (ITS)" userId="S::dax.shethia@its.ny.gov::60e51e4a-2874-4ba3-a8fa-ac35705529f8" providerId="AD" clId="Web-{BA94717F-DB82-4F75-86BB-54BF4D07DE12}" dt="2023-09-27T13:16:45.356" v="28"/>
          <ac:spMkLst>
            <pc:docMk/>
            <pc:sldMk cId="118012550" sldId="275"/>
            <ac:spMk id="3" creationId="{E8E9C1B0-8CAB-F170-CFDA-E4EC1A2ED2E8}"/>
          </ac:spMkLst>
        </pc:spChg>
      </pc:sldChg>
      <pc:sldChg chg="ord">
        <pc:chgData name="Shethia, Dax (ITS)" userId="S::dax.shethia@its.ny.gov::60e51e4a-2874-4ba3-a8fa-ac35705529f8" providerId="AD" clId="Web-{BA94717F-DB82-4F75-86BB-54BF4D07DE12}" dt="2023-09-27T13:16:52.341" v="30"/>
        <pc:sldMkLst>
          <pc:docMk/>
          <pc:sldMk cId="1999077267" sldId="276"/>
        </pc:sldMkLst>
      </pc:sldChg>
    </pc:docChg>
  </pc:docChgLst>
  <pc:docChgLst>
    <pc:chgData name="Satla, Rahul (ITS)" userId="S::rahul.satla@its.ny.gov::26d83003-3053-48c5-a314-1ff476adb2a0" providerId="AD" clId="Web-{C7789063-2148-4F40-BC35-5600F846A5D5}"/>
    <pc:docChg chg="modSld">
      <pc:chgData name="Satla, Rahul (ITS)" userId="S::rahul.satla@its.ny.gov::26d83003-3053-48c5-a314-1ff476adb2a0" providerId="AD" clId="Web-{C7789063-2148-4F40-BC35-5600F846A5D5}" dt="2023-09-26T15:11:44.081" v="5" actId="20577"/>
      <pc:docMkLst>
        <pc:docMk/>
      </pc:docMkLst>
      <pc:sldChg chg="modSp">
        <pc:chgData name="Satla, Rahul (ITS)" userId="S::rahul.satla@its.ny.gov::26d83003-3053-48c5-a314-1ff476adb2a0" providerId="AD" clId="Web-{C7789063-2148-4F40-BC35-5600F846A5D5}" dt="2023-09-26T15:11:44.081" v="5" actId="20577"/>
        <pc:sldMkLst>
          <pc:docMk/>
          <pc:sldMk cId="3127236467" sldId="256"/>
        </pc:sldMkLst>
        <pc:spChg chg="mod">
          <ac:chgData name="Satla, Rahul (ITS)" userId="S::rahul.satla@its.ny.gov::26d83003-3053-48c5-a314-1ff476adb2a0" providerId="AD" clId="Web-{C7789063-2148-4F40-BC35-5600F846A5D5}" dt="2023-09-26T15:11:44.081" v="5" actId="20577"/>
          <ac:spMkLst>
            <pc:docMk/>
            <pc:sldMk cId="3127236467" sldId="256"/>
            <ac:spMk id="2" creationId="{DD07CCD8-5CD8-CD9C-4431-7AC91FDA2D65}"/>
          </ac:spMkLst>
        </pc:spChg>
      </pc:sldChg>
    </pc:docChg>
  </pc:docChgLst>
  <pc:docChgLst>
    <pc:chgData name="Kevin Zheng" userId="0bb2f0cd-cacb-49f7-925f-18df6c4c16be" providerId="ADAL" clId="{8343D30D-EC91-439D-9A3A-26FDD887E827}"/>
    <pc:docChg chg="modSld">
      <pc:chgData name="Kevin Zheng" userId="0bb2f0cd-cacb-49f7-925f-18df6c4c16be" providerId="ADAL" clId="{8343D30D-EC91-439D-9A3A-26FDD887E827}" dt="2023-09-27T12:52:45.255" v="1" actId="1076"/>
      <pc:docMkLst>
        <pc:docMk/>
      </pc:docMkLst>
      <pc:sldChg chg="modSp mod">
        <pc:chgData name="Kevin Zheng" userId="0bb2f0cd-cacb-49f7-925f-18df6c4c16be" providerId="ADAL" clId="{8343D30D-EC91-439D-9A3A-26FDD887E827}" dt="2023-09-27T12:52:45.255" v="1" actId="1076"/>
        <pc:sldMkLst>
          <pc:docMk/>
          <pc:sldMk cId="1999077267" sldId="276"/>
        </pc:sldMkLst>
        <pc:picChg chg="mod">
          <ac:chgData name="Kevin Zheng" userId="0bb2f0cd-cacb-49f7-925f-18df6c4c16be" providerId="ADAL" clId="{8343D30D-EC91-439D-9A3A-26FDD887E827}" dt="2023-09-27T12:52:45.255" v="1" actId="1076"/>
          <ac:picMkLst>
            <pc:docMk/>
            <pc:sldMk cId="1999077267" sldId="276"/>
            <ac:picMk id="16" creationId="{12FE2813-37D2-9A51-8BB8-702DC2DFB4ED}"/>
          </ac:picMkLst>
        </pc:picChg>
      </pc:sldChg>
    </pc:docChg>
  </pc:docChgLst>
  <pc:docChgLst>
    <pc:chgData name="Zheng, Kevin (ITS)" userId="S::kevin.zheng2@its.ny.gov::0bb2f0cd-cacb-49f7-925f-18df6c4c16be" providerId="AD" clId="Web-{895BE9AA-9A7B-44CF-9F23-9918AF765553}"/>
    <pc:docChg chg="modSld">
      <pc:chgData name="Zheng, Kevin (ITS)" userId="S::kevin.zheng2@its.ny.gov::0bb2f0cd-cacb-49f7-925f-18df6c4c16be" providerId="AD" clId="Web-{895BE9AA-9A7B-44CF-9F23-9918AF765553}" dt="2023-09-28T14:06:25.620" v="0" actId="1076"/>
      <pc:docMkLst>
        <pc:docMk/>
      </pc:docMkLst>
      <pc:sldChg chg="modSp">
        <pc:chgData name="Zheng, Kevin (ITS)" userId="S::kevin.zheng2@its.ny.gov::0bb2f0cd-cacb-49f7-925f-18df6c4c16be" providerId="AD" clId="Web-{895BE9AA-9A7B-44CF-9F23-9918AF765553}" dt="2023-09-28T14:06:25.620" v="0" actId="1076"/>
        <pc:sldMkLst>
          <pc:docMk/>
          <pc:sldMk cId="3127236467" sldId="256"/>
        </pc:sldMkLst>
        <pc:grpChg chg="mod">
          <ac:chgData name="Zheng, Kevin (ITS)" userId="S::kevin.zheng2@its.ny.gov::0bb2f0cd-cacb-49f7-925f-18df6c4c16be" providerId="AD" clId="Web-{895BE9AA-9A7B-44CF-9F23-9918AF765553}" dt="2023-09-28T14:06:25.620" v="0" actId="1076"/>
          <ac:grpSpMkLst>
            <pc:docMk/>
            <pc:sldMk cId="3127236467" sldId="256"/>
            <ac:grpSpMk id="66" creationId="{5DF0BAF2-D4CC-D50A-7636-AF21F0CC74D3}"/>
          </ac:grpSpMkLst>
        </pc:grpChg>
      </pc:sldChg>
    </pc:docChg>
  </pc:docChgLst>
  <pc:docChgLst>
    <pc:chgData name="Shethia, Dax (ITS)" userId="S::dax.shethia@its.ny.gov::60e51e4a-2874-4ba3-a8fa-ac35705529f8" providerId="AD" clId="Web-{5BC8DB4F-8480-4FDE-8F7A-FD430E859A1D}"/>
    <pc:docChg chg="modSld">
      <pc:chgData name="Shethia, Dax (ITS)" userId="S::dax.shethia@its.ny.gov::60e51e4a-2874-4ba3-a8fa-ac35705529f8" providerId="AD" clId="Web-{5BC8DB4F-8480-4FDE-8F7A-FD430E859A1D}" dt="2023-09-26T21:47:40.147" v="42"/>
      <pc:docMkLst>
        <pc:docMk/>
      </pc:docMkLst>
      <pc:sldChg chg="addSp delSp modSp addAnim modAnim">
        <pc:chgData name="Shethia, Dax (ITS)" userId="S::dax.shethia@its.ny.gov::60e51e4a-2874-4ba3-a8fa-ac35705529f8" providerId="AD" clId="Web-{5BC8DB4F-8480-4FDE-8F7A-FD430E859A1D}" dt="2023-09-26T21:47:40.147" v="42"/>
        <pc:sldMkLst>
          <pc:docMk/>
          <pc:sldMk cId="2330008895" sldId="271"/>
        </pc:sldMkLst>
        <pc:spChg chg="topLvl">
          <ac:chgData name="Shethia, Dax (ITS)" userId="S::dax.shethia@its.ny.gov::60e51e4a-2874-4ba3-a8fa-ac35705529f8" providerId="AD" clId="Web-{5BC8DB4F-8480-4FDE-8F7A-FD430E859A1D}" dt="2023-09-26T21:41:30.344" v="15"/>
          <ac:spMkLst>
            <pc:docMk/>
            <pc:sldMk cId="2330008895" sldId="271"/>
            <ac:spMk id="8" creationId="{66B6CB7E-2B44-C00A-BE50-51558D2A78BE}"/>
          </ac:spMkLst>
        </pc:spChg>
        <pc:grpChg chg="add">
          <ac:chgData name="Shethia, Dax (ITS)" userId="S::dax.shethia@its.ny.gov::60e51e4a-2874-4ba3-a8fa-ac35705529f8" providerId="AD" clId="Web-{5BC8DB4F-8480-4FDE-8F7A-FD430E859A1D}" dt="2023-09-26T21:38:46.498" v="0"/>
          <ac:grpSpMkLst>
            <pc:docMk/>
            <pc:sldMk cId="2330008895" sldId="271"/>
            <ac:grpSpMk id="2" creationId="{62F435DF-A024-8553-F656-97BCE30DF04A}"/>
          </ac:grpSpMkLst>
        </pc:grpChg>
        <pc:grpChg chg="add">
          <ac:chgData name="Shethia, Dax (ITS)" userId="S::dax.shethia@its.ny.gov::60e51e4a-2874-4ba3-a8fa-ac35705529f8" providerId="AD" clId="Web-{5BC8DB4F-8480-4FDE-8F7A-FD430E859A1D}" dt="2023-09-26T21:38:50.029" v="1"/>
          <ac:grpSpMkLst>
            <pc:docMk/>
            <pc:sldMk cId="2330008895" sldId="271"/>
            <ac:grpSpMk id="9" creationId="{1BE7D930-2C3A-4EF6-DCA9-CCED3B0DCD4F}"/>
          </ac:grpSpMkLst>
        </pc:grpChg>
        <pc:grpChg chg="add">
          <ac:chgData name="Shethia, Dax (ITS)" userId="S::dax.shethia@its.ny.gov::60e51e4a-2874-4ba3-a8fa-ac35705529f8" providerId="AD" clId="Web-{5BC8DB4F-8480-4FDE-8F7A-FD430E859A1D}" dt="2023-09-26T21:38:56.108" v="2"/>
          <ac:grpSpMkLst>
            <pc:docMk/>
            <pc:sldMk cId="2330008895" sldId="271"/>
            <ac:grpSpMk id="12" creationId="{87CB58D5-943C-0F96-6A14-FFB23AA99E11}"/>
          </ac:grpSpMkLst>
        </pc:grpChg>
        <pc:grpChg chg="add">
          <ac:chgData name="Shethia, Dax (ITS)" userId="S::dax.shethia@its.ny.gov::60e51e4a-2874-4ba3-a8fa-ac35705529f8" providerId="AD" clId="Web-{5BC8DB4F-8480-4FDE-8F7A-FD430E859A1D}" dt="2023-09-26T21:38:58.795" v="3"/>
          <ac:grpSpMkLst>
            <pc:docMk/>
            <pc:sldMk cId="2330008895" sldId="271"/>
            <ac:grpSpMk id="13" creationId="{4A61EFD0-756F-FE9A-4A3E-CDACDD601ED7}"/>
          </ac:grpSpMkLst>
        </pc:grpChg>
        <pc:grpChg chg="add del">
          <ac:chgData name="Shethia, Dax (ITS)" userId="S::dax.shethia@its.ny.gov::60e51e4a-2874-4ba3-a8fa-ac35705529f8" providerId="AD" clId="Web-{5BC8DB4F-8480-4FDE-8F7A-FD430E859A1D}" dt="2023-09-26T21:41:30.344" v="15"/>
          <ac:grpSpMkLst>
            <pc:docMk/>
            <pc:sldMk cId="2330008895" sldId="271"/>
            <ac:grpSpMk id="14" creationId="{208112DF-289B-2A72-B710-F8B466E2A5C4}"/>
          </ac:grpSpMkLst>
        </pc:grpChg>
        <pc:grpChg chg="add">
          <ac:chgData name="Shethia, Dax (ITS)" userId="S::dax.shethia@its.ny.gov::60e51e4a-2874-4ba3-a8fa-ac35705529f8" providerId="AD" clId="Web-{5BC8DB4F-8480-4FDE-8F7A-FD430E859A1D}" dt="2023-09-26T21:41:38.188" v="16"/>
          <ac:grpSpMkLst>
            <pc:docMk/>
            <pc:sldMk cId="2330008895" sldId="271"/>
            <ac:grpSpMk id="16" creationId="{6FC73FA4-82A9-47DC-202B-1D19BB225BEA}"/>
          </ac:grpSpMkLst>
        </pc:grpChg>
        <pc:grpChg chg="add">
          <ac:chgData name="Shethia, Dax (ITS)" userId="S::dax.shethia@its.ny.gov::60e51e4a-2874-4ba3-a8fa-ac35705529f8" providerId="AD" clId="Web-{5BC8DB4F-8480-4FDE-8F7A-FD430E859A1D}" dt="2023-09-26T21:42:08.829" v="20"/>
          <ac:grpSpMkLst>
            <pc:docMk/>
            <pc:sldMk cId="2330008895" sldId="271"/>
            <ac:grpSpMk id="17" creationId="{996B6202-CD8A-74D0-9741-85D68531465F}"/>
          </ac:grpSpMkLst>
        </pc:grpChg>
        <pc:picChg chg="add mod">
          <ac:chgData name="Shethia, Dax (ITS)" userId="S::dax.shethia@its.ny.gov::60e51e4a-2874-4ba3-a8fa-ac35705529f8" providerId="AD" clId="Web-{5BC8DB4F-8480-4FDE-8F7A-FD430E859A1D}" dt="2023-09-26T21:41:17.579" v="14" actId="1076"/>
          <ac:picMkLst>
            <pc:docMk/>
            <pc:sldMk cId="2330008895" sldId="271"/>
            <ac:picMk id="15" creationId="{FA981573-7B8B-4200-A9F8-235E9EC7E71B}"/>
          </ac:picMkLst>
        </pc:picChg>
        <pc:picChg chg="del">
          <ac:chgData name="Shethia, Dax (ITS)" userId="S::dax.shethia@its.ny.gov::60e51e4a-2874-4ba3-a8fa-ac35705529f8" providerId="AD" clId="Web-{5BC8DB4F-8480-4FDE-8F7A-FD430E859A1D}" dt="2023-09-26T21:40:54" v="11"/>
          <ac:picMkLst>
            <pc:docMk/>
            <pc:sldMk cId="2330008895" sldId="271"/>
            <ac:picMk id="1032" creationId="{EAAFAD84-08E0-6A43-047E-030AEFD8D3AD}"/>
          </ac:picMkLst>
        </pc:picChg>
        <pc:picChg chg="mod topLvl">
          <ac:chgData name="Shethia, Dax (ITS)" userId="S::dax.shethia@its.ny.gov::60e51e4a-2874-4ba3-a8fa-ac35705529f8" providerId="AD" clId="Web-{5BC8DB4F-8480-4FDE-8F7A-FD430E859A1D}" dt="2023-09-26T21:42:03.923" v="19" actId="1076"/>
          <ac:picMkLst>
            <pc:docMk/>
            <pc:sldMk cId="2330008895" sldId="271"/>
            <ac:picMk id="1034" creationId="{611ED4C4-5F89-ABC8-015F-238A84DFEC3C}"/>
          </ac:picMkLst>
        </pc:picChg>
      </pc:sldChg>
    </pc:docChg>
  </pc:docChgLst>
  <pc:docChgLst>
    <pc:chgData name="Shethia, Dax (ITS)" userId="S::dax.shethia@its.ny.gov::60e51e4a-2874-4ba3-a8fa-ac35705529f8" providerId="AD" clId="Web-{9E29BEBC-9510-4256-92EC-9E5112A47C9A}"/>
    <pc:docChg chg="addSld delSld modSld sldOrd">
      <pc:chgData name="Shethia, Dax (ITS)" userId="S::dax.shethia@its.ny.gov::60e51e4a-2874-4ba3-a8fa-ac35705529f8" providerId="AD" clId="Web-{9E29BEBC-9510-4256-92EC-9E5112A47C9A}" dt="2023-09-27T18:18:18.075" v="1339" actId="1076"/>
      <pc:docMkLst>
        <pc:docMk/>
      </pc:docMkLst>
      <pc:sldChg chg="modAnim">
        <pc:chgData name="Shethia, Dax (ITS)" userId="S::dax.shethia@its.ny.gov::60e51e4a-2874-4ba3-a8fa-ac35705529f8" providerId="AD" clId="Web-{9E29BEBC-9510-4256-92EC-9E5112A47C9A}" dt="2023-09-27T17:17:58.142" v="52"/>
        <pc:sldMkLst>
          <pc:docMk/>
          <pc:sldMk cId="2330008895" sldId="271"/>
        </pc:sldMkLst>
      </pc:sldChg>
      <pc:sldChg chg="modSp">
        <pc:chgData name="Shethia, Dax (ITS)" userId="S::dax.shethia@its.ny.gov::60e51e4a-2874-4ba3-a8fa-ac35705529f8" providerId="AD" clId="Web-{9E29BEBC-9510-4256-92EC-9E5112A47C9A}" dt="2023-09-27T17:42:46.644" v="655" actId="20577"/>
        <pc:sldMkLst>
          <pc:docMk/>
          <pc:sldMk cId="2575760297" sldId="273"/>
        </pc:sldMkLst>
        <pc:spChg chg="mod">
          <ac:chgData name="Shethia, Dax (ITS)" userId="S::dax.shethia@its.ny.gov::60e51e4a-2874-4ba3-a8fa-ac35705529f8" providerId="AD" clId="Web-{9E29BEBC-9510-4256-92EC-9E5112A47C9A}" dt="2023-09-27T17:42:46.644" v="655" actId="20577"/>
          <ac:spMkLst>
            <pc:docMk/>
            <pc:sldMk cId="2575760297" sldId="273"/>
            <ac:spMk id="12" creationId="{938F0974-869F-2BAB-8DAF-A79BDD0F15E4}"/>
          </ac:spMkLst>
        </pc:spChg>
      </pc:sldChg>
      <pc:sldChg chg="del">
        <pc:chgData name="Shethia, Dax (ITS)" userId="S::dax.shethia@its.ny.gov::60e51e4a-2874-4ba3-a8fa-ac35705529f8" providerId="AD" clId="Web-{9E29BEBC-9510-4256-92EC-9E5112A47C9A}" dt="2023-09-27T17:41:09.205" v="626"/>
        <pc:sldMkLst>
          <pc:docMk/>
          <pc:sldMk cId="494841016" sldId="274"/>
        </pc:sldMkLst>
      </pc:sldChg>
      <pc:sldChg chg="del">
        <pc:chgData name="Shethia, Dax (ITS)" userId="S::dax.shethia@its.ny.gov::60e51e4a-2874-4ba3-a8fa-ac35705529f8" providerId="AD" clId="Web-{9E29BEBC-9510-4256-92EC-9E5112A47C9A}" dt="2023-09-27T17:41:09.205" v="625"/>
        <pc:sldMkLst>
          <pc:docMk/>
          <pc:sldMk cId="1999077267" sldId="276"/>
        </pc:sldMkLst>
      </pc:sldChg>
      <pc:sldChg chg="delSp modSp ord delAnim">
        <pc:chgData name="Shethia, Dax (ITS)" userId="S::dax.shethia@its.ny.gov::60e51e4a-2874-4ba3-a8fa-ac35705529f8" providerId="AD" clId="Web-{9E29BEBC-9510-4256-92EC-9E5112A47C9A}" dt="2023-09-27T17:39:23.579" v="624" actId="20577"/>
        <pc:sldMkLst>
          <pc:docMk/>
          <pc:sldMk cId="979690997" sldId="277"/>
        </pc:sldMkLst>
        <pc:spChg chg="mod">
          <ac:chgData name="Shethia, Dax (ITS)" userId="S::dax.shethia@its.ny.gov::60e51e4a-2874-4ba3-a8fa-ac35705529f8" providerId="AD" clId="Web-{9E29BEBC-9510-4256-92EC-9E5112A47C9A}" dt="2023-09-27T17:39:23.579" v="624" actId="20577"/>
          <ac:spMkLst>
            <pc:docMk/>
            <pc:sldMk cId="979690997" sldId="277"/>
            <ac:spMk id="3" creationId="{E8E9C1B0-8CAB-F170-CFDA-E4EC1A2ED2E8}"/>
          </ac:spMkLst>
        </pc:spChg>
        <pc:spChg chg="mod">
          <ac:chgData name="Shethia, Dax (ITS)" userId="S::dax.shethia@its.ny.gov::60e51e4a-2874-4ba3-a8fa-ac35705529f8" providerId="AD" clId="Web-{9E29BEBC-9510-4256-92EC-9E5112A47C9A}" dt="2023-09-27T17:38:39.079" v="618" actId="14100"/>
          <ac:spMkLst>
            <pc:docMk/>
            <pc:sldMk cId="979690997" sldId="277"/>
            <ac:spMk id="4" creationId="{60C4F178-9799-8933-4F86-B8D03A55F990}"/>
          </ac:spMkLst>
        </pc:spChg>
        <pc:grpChg chg="del">
          <ac:chgData name="Shethia, Dax (ITS)" userId="S::dax.shethia@its.ny.gov::60e51e4a-2874-4ba3-a8fa-ac35705529f8" providerId="AD" clId="Web-{9E29BEBC-9510-4256-92EC-9E5112A47C9A}" dt="2023-09-27T17:18:41.487" v="58"/>
          <ac:grpSpMkLst>
            <pc:docMk/>
            <pc:sldMk cId="979690997" sldId="277"/>
            <ac:grpSpMk id="2" creationId="{62F435DF-A024-8553-F656-97BCE30DF04A}"/>
          </ac:grpSpMkLst>
        </pc:grpChg>
        <pc:grpChg chg="del">
          <ac:chgData name="Shethia, Dax (ITS)" userId="S::dax.shethia@its.ny.gov::60e51e4a-2874-4ba3-a8fa-ac35705529f8" providerId="AD" clId="Web-{9E29BEBC-9510-4256-92EC-9E5112A47C9A}" dt="2023-09-27T17:18:41.487" v="57"/>
          <ac:grpSpMkLst>
            <pc:docMk/>
            <pc:sldMk cId="979690997" sldId="277"/>
            <ac:grpSpMk id="9" creationId="{1BE7D930-2C3A-4EF6-DCA9-CCED3B0DCD4F}"/>
          </ac:grpSpMkLst>
        </pc:grpChg>
        <pc:grpChg chg="del">
          <ac:chgData name="Shethia, Dax (ITS)" userId="S::dax.shethia@its.ny.gov::60e51e4a-2874-4ba3-a8fa-ac35705529f8" providerId="AD" clId="Web-{9E29BEBC-9510-4256-92EC-9E5112A47C9A}" dt="2023-09-27T17:18:37.783" v="55"/>
          <ac:grpSpMkLst>
            <pc:docMk/>
            <pc:sldMk cId="979690997" sldId="277"/>
            <ac:grpSpMk id="12" creationId="{87CB58D5-943C-0F96-6A14-FFB23AA99E11}"/>
          </ac:grpSpMkLst>
        </pc:grpChg>
        <pc:grpChg chg="del">
          <ac:chgData name="Shethia, Dax (ITS)" userId="S::dax.shethia@its.ny.gov::60e51e4a-2874-4ba3-a8fa-ac35705529f8" providerId="AD" clId="Web-{9E29BEBC-9510-4256-92EC-9E5112A47C9A}" dt="2023-09-27T17:18:37.783" v="54"/>
          <ac:grpSpMkLst>
            <pc:docMk/>
            <pc:sldMk cId="979690997" sldId="277"/>
            <ac:grpSpMk id="13" creationId="{4A61EFD0-756F-FE9A-4A3E-CDACDD601ED7}"/>
          </ac:grpSpMkLst>
        </pc:grpChg>
        <pc:grpChg chg="del">
          <ac:chgData name="Shethia, Dax (ITS)" userId="S::dax.shethia@its.ny.gov::60e51e4a-2874-4ba3-a8fa-ac35705529f8" providerId="AD" clId="Web-{9E29BEBC-9510-4256-92EC-9E5112A47C9A}" dt="2023-09-27T17:18:37.783" v="53"/>
          <ac:grpSpMkLst>
            <pc:docMk/>
            <pc:sldMk cId="979690997" sldId="277"/>
            <ac:grpSpMk id="16" creationId="{6FC73FA4-82A9-47DC-202B-1D19BB225BEA}"/>
          </ac:grpSpMkLst>
        </pc:grpChg>
        <pc:grpChg chg="del">
          <ac:chgData name="Shethia, Dax (ITS)" userId="S::dax.shethia@its.ny.gov::60e51e4a-2874-4ba3-a8fa-ac35705529f8" providerId="AD" clId="Web-{9E29BEBC-9510-4256-92EC-9E5112A47C9A}" dt="2023-09-27T17:18:37.783" v="56"/>
          <ac:grpSpMkLst>
            <pc:docMk/>
            <pc:sldMk cId="979690997" sldId="277"/>
            <ac:grpSpMk id="17" creationId="{996B6202-CD8A-74D0-9741-85D68531465F}"/>
          </ac:grpSpMkLst>
        </pc:grpChg>
      </pc:sldChg>
      <pc:sldChg chg="addSp delSp modSp add replId">
        <pc:chgData name="Shethia, Dax (ITS)" userId="S::dax.shethia@its.ny.gov::60e51e4a-2874-4ba3-a8fa-ac35705529f8" providerId="AD" clId="Web-{9E29BEBC-9510-4256-92EC-9E5112A47C9A}" dt="2023-09-27T17:14:18.484" v="44" actId="1076"/>
        <pc:sldMkLst>
          <pc:docMk/>
          <pc:sldMk cId="4261382008" sldId="278"/>
        </pc:sldMkLst>
        <pc:spChg chg="mod">
          <ac:chgData name="Shethia, Dax (ITS)" userId="S::dax.shethia@its.ny.gov::60e51e4a-2874-4ba3-a8fa-ac35705529f8" providerId="AD" clId="Web-{9E29BEBC-9510-4256-92EC-9E5112A47C9A}" dt="2023-09-27T15:59:43.269" v="37" actId="20577"/>
          <ac:spMkLst>
            <pc:docMk/>
            <pc:sldMk cId="4261382008" sldId="278"/>
            <ac:spMk id="71" creationId="{25E2405D-3944-A57D-3A55-4F475D7EF5F7}"/>
          </ac:spMkLst>
        </pc:spChg>
        <pc:picChg chg="del">
          <ac:chgData name="Shethia, Dax (ITS)" userId="S::dax.shethia@its.ny.gov::60e51e4a-2874-4ba3-a8fa-ac35705529f8" providerId="AD" clId="Web-{9E29BEBC-9510-4256-92EC-9E5112A47C9A}" dt="2023-09-27T15:58:32.736" v="1"/>
          <ac:picMkLst>
            <pc:docMk/>
            <pc:sldMk cId="4261382008" sldId="278"/>
            <ac:picMk id="2" creationId="{E5F8B752-43A4-3B69-F0B0-A68FCD25899D}"/>
          </ac:picMkLst>
        </pc:picChg>
        <pc:picChg chg="add mod">
          <ac:chgData name="Shethia, Dax (ITS)" userId="S::dax.shethia@its.ny.gov::60e51e4a-2874-4ba3-a8fa-ac35705529f8" providerId="AD" clId="Web-{9E29BEBC-9510-4256-92EC-9E5112A47C9A}" dt="2023-09-27T17:14:18.484" v="44" actId="1076"/>
          <ac:picMkLst>
            <pc:docMk/>
            <pc:sldMk cId="4261382008" sldId="278"/>
            <ac:picMk id="3" creationId="{19709851-78FC-A31F-9451-37988A6388F4}"/>
          </ac:picMkLst>
        </pc:picChg>
      </pc:sldChg>
      <pc:sldChg chg="addSp delSp modSp add replId">
        <pc:chgData name="Shethia, Dax (ITS)" userId="S::dax.shethia@its.ny.gov::60e51e4a-2874-4ba3-a8fa-ac35705529f8" providerId="AD" clId="Web-{9E29BEBC-9510-4256-92EC-9E5112A47C9A}" dt="2023-09-27T18:18:18.075" v="1339" actId="1076"/>
        <pc:sldMkLst>
          <pc:docMk/>
          <pc:sldMk cId="1986540294" sldId="279"/>
        </pc:sldMkLst>
        <pc:spChg chg="mod">
          <ac:chgData name="Shethia, Dax (ITS)" userId="S::dax.shethia@its.ny.gov::60e51e4a-2874-4ba3-a8fa-ac35705529f8" providerId="AD" clId="Web-{9E29BEBC-9510-4256-92EC-9E5112A47C9A}" dt="2023-09-27T18:16:46.293" v="1318" actId="1076"/>
          <ac:spMkLst>
            <pc:docMk/>
            <pc:sldMk cId="1986540294" sldId="279"/>
            <ac:spMk id="2" creationId="{E9BE20A6-9FA2-DFB1-98C8-7671AC5D38C2}"/>
          </ac:spMkLst>
        </pc:spChg>
        <pc:spChg chg="mod">
          <ac:chgData name="Shethia, Dax (ITS)" userId="S::dax.shethia@its.ny.gov::60e51e4a-2874-4ba3-a8fa-ac35705529f8" providerId="AD" clId="Web-{9E29BEBC-9510-4256-92EC-9E5112A47C9A}" dt="2023-09-27T18:16:57.262" v="1320" actId="20577"/>
          <ac:spMkLst>
            <pc:docMk/>
            <pc:sldMk cId="1986540294" sldId="279"/>
            <ac:spMk id="3" creationId="{E8E9C1B0-8CAB-F170-CFDA-E4EC1A2ED2E8}"/>
          </ac:spMkLst>
        </pc:spChg>
        <pc:spChg chg="add del mod">
          <ac:chgData name="Shethia, Dax (ITS)" userId="S::dax.shethia@its.ny.gov::60e51e4a-2874-4ba3-a8fa-ac35705529f8" providerId="AD" clId="Web-{9E29BEBC-9510-4256-92EC-9E5112A47C9A}" dt="2023-09-27T18:15:38.761" v="1297"/>
          <ac:spMkLst>
            <pc:docMk/>
            <pc:sldMk cId="1986540294" sldId="279"/>
            <ac:spMk id="4" creationId="{FCD27E02-848C-3793-25B3-1F3977BC00D4}"/>
          </ac:spMkLst>
        </pc:spChg>
        <pc:spChg chg="add del mod">
          <ac:chgData name="Shethia, Dax (ITS)" userId="S::dax.shethia@its.ny.gov::60e51e4a-2874-4ba3-a8fa-ac35705529f8" providerId="AD" clId="Web-{9E29BEBC-9510-4256-92EC-9E5112A47C9A}" dt="2023-09-27T18:17:51.559" v="1332"/>
          <ac:spMkLst>
            <pc:docMk/>
            <pc:sldMk cId="1986540294" sldId="279"/>
            <ac:spMk id="5" creationId="{F8E7EDDB-5545-1A10-9BFD-33D53438CC5E}"/>
          </ac:spMkLst>
        </pc:spChg>
        <pc:spChg chg="add mod">
          <ac:chgData name="Shethia, Dax (ITS)" userId="S::dax.shethia@its.ny.gov::60e51e4a-2874-4ba3-a8fa-ac35705529f8" providerId="AD" clId="Web-{9E29BEBC-9510-4256-92EC-9E5112A47C9A}" dt="2023-09-27T18:17:57.262" v="1334" actId="1076"/>
          <ac:spMkLst>
            <pc:docMk/>
            <pc:sldMk cId="1986540294" sldId="279"/>
            <ac:spMk id="6" creationId="{0EA99808-7E2B-8FC0-AA89-8AAB8310DBCE}"/>
          </ac:spMkLst>
        </pc:spChg>
        <pc:spChg chg="add del">
          <ac:chgData name="Shethia, Dax (ITS)" userId="S::dax.shethia@its.ny.gov::60e51e4a-2874-4ba3-a8fa-ac35705529f8" providerId="AD" clId="Web-{9E29BEBC-9510-4256-92EC-9E5112A47C9A}" dt="2023-09-27T18:17:46.747" v="1330"/>
          <ac:spMkLst>
            <pc:docMk/>
            <pc:sldMk cId="1986540294" sldId="279"/>
            <ac:spMk id="7" creationId="{D9183B4B-B17F-FC08-EA8A-7D97ACC23A10}"/>
          </ac:spMkLst>
        </pc:spChg>
        <pc:spChg chg="add mod">
          <ac:chgData name="Shethia, Dax (ITS)" userId="S::dax.shethia@its.ny.gov::60e51e4a-2874-4ba3-a8fa-ac35705529f8" providerId="AD" clId="Web-{9E29BEBC-9510-4256-92EC-9E5112A47C9A}" dt="2023-09-27T18:18:18.075" v="1339" actId="1076"/>
          <ac:spMkLst>
            <pc:docMk/>
            <pc:sldMk cId="1986540294" sldId="279"/>
            <ac:spMk id="8" creationId="{431F00E2-01C0-EB82-CE26-DD3B8BA6CB7F}"/>
          </ac:spMkLst>
        </pc:spChg>
        <pc:spChg chg="add del">
          <ac:chgData name="Shethia, Dax (ITS)" userId="S::dax.shethia@its.ny.gov::60e51e4a-2874-4ba3-a8fa-ac35705529f8" providerId="AD" clId="Web-{9E29BEBC-9510-4256-92EC-9E5112A47C9A}" dt="2023-09-27T18:18:14.919" v="1337"/>
          <ac:spMkLst>
            <pc:docMk/>
            <pc:sldMk cId="1986540294" sldId="279"/>
            <ac:spMk id="9" creationId="{1AE9712B-8D27-F63C-4832-A87E6008B955}"/>
          </ac:spMkLst>
        </pc:spChg>
        <pc:spChg chg="mod">
          <ac:chgData name="Shethia, Dax (ITS)" userId="S::dax.shethia@its.ny.gov::60e51e4a-2874-4ba3-a8fa-ac35705529f8" providerId="AD" clId="Web-{9E29BEBC-9510-4256-92EC-9E5112A47C9A}" dt="2023-09-27T17:44:43.395" v="717" actId="20577"/>
          <ac:spMkLst>
            <pc:docMk/>
            <pc:sldMk cId="1986540294" sldId="279"/>
            <ac:spMk id="71" creationId="{25E2405D-3944-A57D-3A55-4F475D7EF5F7}"/>
          </ac:spMkLst>
        </pc:spChg>
        <pc:picChg chg="del">
          <ac:chgData name="Shethia, Dax (ITS)" userId="S::dax.shethia@its.ny.gov::60e51e4a-2874-4ba3-a8fa-ac35705529f8" providerId="AD" clId="Web-{9E29BEBC-9510-4256-92EC-9E5112A47C9A}" dt="2023-09-27T17:57:10.638" v="1237"/>
          <ac:picMkLst>
            <pc:docMk/>
            <pc:sldMk cId="1986540294" sldId="279"/>
            <ac:picMk id="4098" creationId="{D8EB7145-B624-989C-A724-AFFE949250AC}"/>
          </ac:picMkLst>
        </pc:picChg>
      </pc:sldChg>
    </pc:docChg>
  </pc:docChgLst>
  <pc:docChgLst>
    <pc:chgData name="Shethia, Dax (ITS)" userId="S::dax.shethia@its.ny.gov::60e51e4a-2874-4ba3-a8fa-ac35705529f8" providerId="AD" clId="Web-{86C9D7C6-43B7-440B-BA78-594E524B4D0E}"/>
    <pc:docChg chg="modSld sldOrd">
      <pc:chgData name="Shethia, Dax (ITS)" userId="S::dax.shethia@its.ny.gov::60e51e4a-2874-4ba3-a8fa-ac35705529f8" providerId="AD" clId="Web-{86C9D7C6-43B7-440B-BA78-594E524B4D0E}" dt="2023-09-27T02:00:48.120" v="705" actId="20577"/>
      <pc:docMkLst>
        <pc:docMk/>
      </pc:docMkLst>
      <pc:sldChg chg="modTransition">
        <pc:chgData name="Shethia, Dax (ITS)" userId="S::dax.shethia@its.ny.gov::60e51e4a-2874-4ba3-a8fa-ac35705529f8" providerId="AD" clId="Web-{86C9D7C6-43B7-440B-BA78-594E524B4D0E}" dt="2023-09-27T01:39:09.180" v="1"/>
        <pc:sldMkLst>
          <pc:docMk/>
          <pc:sldMk cId="3127236467" sldId="256"/>
        </pc:sldMkLst>
      </pc:sldChg>
      <pc:sldChg chg="modTransition">
        <pc:chgData name="Shethia, Dax (ITS)" userId="S::dax.shethia@its.ny.gov::60e51e4a-2874-4ba3-a8fa-ac35705529f8" providerId="AD" clId="Web-{86C9D7C6-43B7-440B-BA78-594E524B4D0E}" dt="2023-09-27T01:39:09.180" v="8"/>
        <pc:sldMkLst>
          <pc:docMk/>
          <pc:sldMk cId="31910971" sldId="257"/>
        </pc:sldMkLst>
      </pc:sldChg>
      <pc:sldChg chg="addSp delSp modSp modTransition">
        <pc:chgData name="Shethia, Dax (ITS)" userId="S::dax.shethia@its.ny.gov::60e51e4a-2874-4ba3-a8fa-ac35705529f8" providerId="AD" clId="Web-{86C9D7C6-43B7-440B-BA78-594E524B4D0E}" dt="2023-09-27T02:00:48.120" v="705" actId="20577"/>
        <pc:sldMkLst>
          <pc:docMk/>
          <pc:sldMk cId="1643543926" sldId="258"/>
        </pc:sldMkLst>
        <pc:spChg chg="mod">
          <ac:chgData name="Shethia, Dax (ITS)" userId="S::dax.shethia@its.ny.gov::60e51e4a-2874-4ba3-a8fa-ac35705529f8" providerId="AD" clId="Web-{86C9D7C6-43B7-440B-BA78-594E524B4D0E}" dt="2023-09-27T02:00:48.120" v="705" actId="20577"/>
          <ac:spMkLst>
            <pc:docMk/>
            <pc:sldMk cId="1643543926" sldId="258"/>
            <ac:spMk id="3" creationId="{E8E9C1B0-8CAB-F170-CFDA-E4EC1A2ED2E8}"/>
          </ac:spMkLst>
        </pc:spChg>
        <pc:spChg chg="add del">
          <ac:chgData name="Shethia, Dax (ITS)" userId="S::dax.shethia@its.ny.gov::60e51e4a-2874-4ba3-a8fa-ac35705529f8" providerId="AD" clId="Web-{86C9D7C6-43B7-440B-BA78-594E524B4D0E}" dt="2023-09-27T01:57:44.941" v="569"/>
          <ac:spMkLst>
            <pc:docMk/>
            <pc:sldMk cId="1643543926" sldId="258"/>
            <ac:spMk id="4" creationId="{7FD4DF8B-710A-6720-35EF-1B1AEA55401E}"/>
          </ac:spMkLst>
        </pc:spChg>
        <pc:spChg chg="add del mod">
          <ac:chgData name="Shethia, Dax (ITS)" userId="S::dax.shethia@its.ny.gov::60e51e4a-2874-4ba3-a8fa-ac35705529f8" providerId="AD" clId="Web-{86C9D7C6-43B7-440B-BA78-594E524B4D0E}" dt="2023-09-27T01:59:00.038" v="622"/>
          <ac:spMkLst>
            <pc:docMk/>
            <pc:sldMk cId="1643543926" sldId="258"/>
            <ac:spMk id="5" creationId="{0EDBED97-80EE-2973-F436-39FEAB26D448}"/>
          </ac:spMkLst>
        </pc:spChg>
        <pc:spChg chg="add del mod">
          <ac:chgData name="Shethia, Dax (ITS)" userId="S::dax.shethia@its.ny.gov::60e51e4a-2874-4ba3-a8fa-ac35705529f8" providerId="AD" clId="Web-{86C9D7C6-43B7-440B-BA78-594E524B4D0E}" dt="2023-09-27T01:59:59.774" v="635"/>
          <ac:spMkLst>
            <pc:docMk/>
            <pc:sldMk cId="1643543926" sldId="258"/>
            <ac:spMk id="6" creationId="{679BC05C-D67E-1354-B929-B7CFC85C3A68}"/>
          </ac:spMkLst>
        </pc:spChg>
        <pc:spChg chg="add del mod">
          <ac:chgData name="Shethia, Dax (ITS)" userId="S::dax.shethia@its.ny.gov::60e51e4a-2874-4ba3-a8fa-ac35705529f8" providerId="AD" clId="Web-{86C9D7C6-43B7-440B-BA78-594E524B4D0E}" dt="2023-09-27T01:59:58.681" v="634"/>
          <ac:spMkLst>
            <pc:docMk/>
            <pc:sldMk cId="1643543926" sldId="258"/>
            <ac:spMk id="7" creationId="{22BD9377-4B07-B929-5B5B-66E7AE39ABFA}"/>
          </ac:spMkLst>
        </pc:spChg>
      </pc:sldChg>
      <pc:sldChg chg="modTransition">
        <pc:chgData name="Shethia, Dax (ITS)" userId="S::dax.shethia@its.ny.gov::60e51e4a-2874-4ba3-a8fa-ac35705529f8" providerId="AD" clId="Web-{86C9D7C6-43B7-440B-BA78-594E524B4D0E}" dt="2023-09-27T01:39:09.180" v="9"/>
        <pc:sldMkLst>
          <pc:docMk/>
          <pc:sldMk cId="4196218072" sldId="259"/>
        </pc:sldMkLst>
      </pc:sldChg>
      <pc:sldChg chg="modSp modTransition">
        <pc:chgData name="Shethia, Dax (ITS)" userId="S::dax.shethia@its.ny.gov::60e51e4a-2874-4ba3-a8fa-ac35705529f8" providerId="AD" clId="Web-{86C9D7C6-43B7-440B-BA78-594E524B4D0E}" dt="2023-09-27T01:45:25.757" v="100" actId="20577"/>
        <pc:sldMkLst>
          <pc:docMk/>
          <pc:sldMk cId="1294952237" sldId="260"/>
        </pc:sldMkLst>
        <pc:spChg chg="mod">
          <ac:chgData name="Shethia, Dax (ITS)" userId="S::dax.shethia@its.ny.gov::60e51e4a-2874-4ba3-a8fa-ac35705529f8" providerId="AD" clId="Web-{86C9D7C6-43B7-440B-BA78-594E524B4D0E}" dt="2023-09-27T01:45:25.757" v="100" actId="20577"/>
          <ac:spMkLst>
            <pc:docMk/>
            <pc:sldMk cId="1294952237" sldId="260"/>
            <ac:spMk id="4" creationId="{34F6737F-3647-F346-ADB4-B65CCEB98DD4}"/>
          </ac:spMkLst>
        </pc:spChg>
      </pc:sldChg>
      <pc:sldChg chg="modSp modTransition">
        <pc:chgData name="Shethia, Dax (ITS)" userId="S::dax.shethia@its.ny.gov::60e51e4a-2874-4ba3-a8fa-ac35705529f8" providerId="AD" clId="Web-{86C9D7C6-43B7-440B-BA78-594E524B4D0E}" dt="2023-09-27T01:54:04.511" v="458" actId="20577"/>
        <pc:sldMkLst>
          <pc:docMk/>
          <pc:sldMk cId="4194048245" sldId="261"/>
        </pc:sldMkLst>
        <pc:spChg chg="mod">
          <ac:chgData name="Shethia, Dax (ITS)" userId="S::dax.shethia@its.ny.gov::60e51e4a-2874-4ba3-a8fa-ac35705529f8" providerId="AD" clId="Web-{86C9D7C6-43B7-440B-BA78-594E524B4D0E}" dt="2023-09-27T01:54:04.511" v="458" actId="20577"/>
          <ac:spMkLst>
            <pc:docMk/>
            <pc:sldMk cId="4194048245" sldId="261"/>
            <ac:spMk id="3" creationId="{2B140D1D-E445-5578-8B75-8F3DFC3CC2EC}"/>
          </ac:spMkLst>
        </pc:spChg>
      </pc:sldChg>
      <pc:sldChg chg="modTransition">
        <pc:chgData name="Shethia, Dax (ITS)" userId="S::dax.shethia@its.ny.gov::60e51e4a-2874-4ba3-a8fa-ac35705529f8" providerId="AD" clId="Web-{86C9D7C6-43B7-440B-BA78-594E524B4D0E}" dt="2023-09-27T01:39:09.180" v="13"/>
        <pc:sldMkLst>
          <pc:docMk/>
          <pc:sldMk cId="585540414" sldId="262"/>
        </pc:sldMkLst>
      </pc:sldChg>
      <pc:sldChg chg="modTransition">
        <pc:chgData name="Shethia, Dax (ITS)" userId="S::dax.shethia@its.ny.gov::60e51e4a-2874-4ba3-a8fa-ac35705529f8" providerId="AD" clId="Web-{86C9D7C6-43B7-440B-BA78-594E524B4D0E}" dt="2023-09-27T01:39:09.180" v="14"/>
        <pc:sldMkLst>
          <pc:docMk/>
          <pc:sldMk cId="3087165978" sldId="263"/>
        </pc:sldMkLst>
      </pc:sldChg>
      <pc:sldChg chg="modTransition">
        <pc:chgData name="Shethia, Dax (ITS)" userId="S::dax.shethia@its.ny.gov::60e51e4a-2874-4ba3-a8fa-ac35705529f8" providerId="AD" clId="Web-{86C9D7C6-43B7-440B-BA78-594E524B4D0E}" dt="2023-09-27T01:39:09.180" v="15"/>
        <pc:sldMkLst>
          <pc:docMk/>
          <pc:sldMk cId="3019153970" sldId="264"/>
        </pc:sldMkLst>
      </pc:sldChg>
      <pc:sldChg chg="modTransition">
        <pc:chgData name="Shethia, Dax (ITS)" userId="S::dax.shethia@its.ny.gov::60e51e4a-2874-4ba3-a8fa-ac35705529f8" providerId="AD" clId="Web-{86C9D7C6-43B7-440B-BA78-594E524B4D0E}" dt="2023-09-27T01:39:09.180" v="11"/>
        <pc:sldMkLst>
          <pc:docMk/>
          <pc:sldMk cId="684980238" sldId="265"/>
        </pc:sldMkLst>
      </pc:sldChg>
      <pc:sldChg chg="modTransition">
        <pc:chgData name="Shethia, Dax (ITS)" userId="S::dax.shethia@its.ny.gov::60e51e4a-2874-4ba3-a8fa-ac35705529f8" providerId="AD" clId="Web-{86C9D7C6-43B7-440B-BA78-594E524B4D0E}" dt="2023-09-27T01:39:09.180" v="7"/>
        <pc:sldMkLst>
          <pc:docMk/>
          <pc:sldMk cId="278300388" sldId="266"/>
        </pc:sldMkLst>
      </pc:sldChg>
      <pc:sldChg chg="modTransition">
        <pc:chgData name="Shethia, Dax (ITS)" userId="S::dax.shethia@its.ny.gov::60e51e4a-2874-4ba3-a8fa-ac35705529f8" providerId="AD" clId="Web-{86C9D7C6-43B7-440B-BA78-594E524B4D0E}" dt="2023-09-27T01:39:09.180" v="18"/>
        <pc:sldMkLst>
          <pc:docMk/>
          <pc:sldMk cId="3377693890" sldId="267"/>
        </pc:sldMkLst>
      </pc:sldChg>
      <pc:sldChg chg="modTransition">
        <pc:chgData name="Shethia, Dax (ITS)" userId="S::dax.shethia@its.ny.gov::60e51e4a-2874-4ba3-a8fa-ac35705529f8" providerId="AD" clId="Web-{86C9D7C6-43B7-440B-BA78-594E524B4D0E}" dt="2023-09-27T01:39:09.180" v="17"/>
        <pc:sldMkLst>
          <pc:docMk/>
          <pc:sldMk cId="411683967" sldId="268"/>
        </pc:sldMkLst>
      </pc:sldChg>
      <pc:sldChg chg="modTransition">
        <pc:chgData name="Shethia, Dax (ITS)" userId="S::dax.shethia@its.ny.gov::60e51e4a-2874-4ba3-a8fa-ac35705529f8" providerId="AD" clId="Web-{86C9D7C6-43B7-440B-BA78-594E524B4D0E}" dt="2023-09-27T01:39:09.180" v="5"/>
        <pc:sldMkLst>
          <pc:docMk/>
          <pc:sldMk cId="4246032770" sldId="270"/>
        </pc:sldMkLst>
      </pc:sldChg>
      <pc:sldChg chg="ord modTransition">
        <pc:chgData name="Shethia, Dax (ITS)" userId="S::dax.shethia@its.ny.gov::60e51e4a-2874-4ba3-a8fa-ac35705529f8" providerId="AD" clId="Web-{86C9D7C6-43B7-440B-BA78-594E524B4D0E}" dt="2023-09-27T01:43:09.814" v="66"/>
        <pc:sldMkLst>
          <pc:docMk/>
          <pc:sldMk cId="2330008895" sldId="271"/>
        </pc:sldMkLst>
      </pc:sldChg>
      <pc:sldChg chg="modTransition">
        <pc:chgData name="Shethia, Dax (ITS)" userId="S::dax.shethia@its.ny.gov::60e51e4a-2874-4ba3-a8fa-ac35705529f8" providerId="AD" clId="Web-{86C9D7C6-43B7-440B-BA78-594E524B4D0E}" dt="2023-09-27T01:39:09.180" v="6"/>
        <pc:sldMkLst>
          <pc:docMk/>
          <pc:sldMk cId="3471828625" sldId="272"/>
        </pc:sldMkLst>
      </pc:sldChg>
      <pc:sldChg chg="modSp ord modTransition">
        <pc:chgData name="Shethia, Dax (ITS)" userId="S::dax.shethia@its.ny.gov::60e51e4a-2874-4ba3-a8fa-ac35705529f8" providerId="AD" clId="Web-{86C9D7C6-43B7-440B-BA78-594E524B4D0E}" dt="2023-09-27T01:42:11.859" v="59"/>
        <pc:sldMkLst>
          <pc:docMk/>
          <pc:sldMk cId="2575760297" sldId="273"/>
        </pc:sldMkLst>
        <pc:spChg chg="mod">
          <ac:chgData name="Shethia, Dax (ITS)" userId="S::dax.shethia@its.ny.gov::60e51e4a-2874-4ba3-a8fa-ac35705529f8" providerId="AD" clId="Web-{86C9D7C6-43B7-440B-BA78-594E524B4D0E}" dt="2023-09-27T01:41:48.577" v="55" actId="20577"/>
          <ac:spMkLst>
            <pc:docMk/>
            <pc:sldMk cId="2575760297" sldId="273"/>
            <ac:spMk id="12" creationId="{938F0974-869F-2BAB-8DAF-A79BDD0F15E4}"/>
          </ac:spMkLst>
        </pc:spChg>
      </pc:sldChg>
      <pc:sldChg chg="modSp mod ord modTransition modShow">
        <pc:chgData name="Shethia, Dax (ITS)" userId="S::dax.shethia@its.ny.gov::60e51e4a-2874-4ba3-a8fa-ac35705529f8" providerId="AD" clId="Web-{86C9D7C6-43B7-440B-BA78-594E524B4D0E}" dt="2023-09-27T01:43:05.580" v="65"/>
        <pc:sldMkLst>
          <pc:docMk/>
          <pc:sldMk cId="494841016" sldId="274"/>
        </pc:sldMkLst>
        <pc:spChg chg="mod">
          <ac:chgData name="Shethia, Dax (ITS)" userId="S::dax.shethia@its.ny.gov::60e51e4a-2874-4ba3-a8fa-ac35705529f8" providerId="AD" clId="Web-{86C9D7C6-43B7-440B-BA78-594E524B4D0E}" dt="2023-09-27T01:42:10.047" v="58" actId="20577"/>
          <ac:spMkLst>
            <pc:docMk/>
            <pc:sldMk cId="494841016" sldId="274"/>
            <ac:spMk id="3" creationId="{E8E9C1B0-8CAB-F170-CFDA-E4EC1A2ED2E8}"/>
          </ac:spMkLst>
        </pc:spChg>
      </pc:sldChg>
      <pc:sldChg chg="modSp ord modTransition">
        <pc:chgData name="Shethia, Dax (ITS)" userId="S::dax.shethia@its.ny.gov::60e51e4a-2874-4ba3-a8fa-ac35705529f8" providerId="AD" clId="Web-{86C9D7C6-43B7-440B-BA78-594E524B4D0E}" dt="2023-09-27T01:44:48.631" v="91" actId="1076"/>
        <pc:sldMkLst>
          <pc:docMk/>
          <pc:sldMk cId="118012550" sldId="275"/>
        </pc:sldMkLst>
        <pc:spChg chg="mod">
          <ac:chgData name="Shethia, Dax (ITS)" userId="S::dax.shethia@its.ny.gov::60e51e4a-2874-4ba3-a8fa-ac35705529f8" providerId="AD" clId="Web-{86C9D7C6-43B7-440B-BA78-594E524B4D0E}" dt="2023-09-27T01:44:48.631" v="91" actId="1076"/>
          <ac:spMkLst>
            <pc:docMk/>
            <pc:sldMk cId="118012550" sldId="275"/>
            <ac:spMk id="3" creationId="{E8E9C1B0-8CAB-F170-CFDA-E4EC1A2ED2E8}"/>
          </ac:spMkLst>
        </pc:spChg>
      </pc:sldChg>
      <pc:sldChg chg="mod modTransition modShow">
        <pc:chgData name="Shethia, Dax (ITS)" userId="S::dax.shethia@its.ny.gov::60e51e4a-2874-4ba3-a8fa-ac35705529f8" providerId="AD" clId="Web-{86C9D7C6-43B7-440B-BA78-594E524B4D0E}" dt="2023-09-27T01:44:58.178" v="92"/>
        <pc:sldMkLst>
          <pc:docMk/>
          <pc:sldMk cId="1999077267" sldId="276"/>
        </pc:sldMkLst>
      </pc:sldChg>
    </pc:docChg>
  </pc:docChgLst>
  <pc:docChgLst>
    <pc:chgData name="Syed Maaz, Jameel Hussaini (ITS)" userId="S::jameelhussaini.syedmaaz@its.ny.gov::b16fb136-559a-46bd-a5de-06c5f7e778e2" providerId="AD" clId="Web-{6AEC22F6-B490-4200-9F5C-DEB51E64B46B}"/>
    <pc:docChg chg="modSld">
      <pc:chgData name="Syed Maaz, Jameel Hussaini (ITS)" userId="S::jameelhussaini.syedmaaz@its.ny.gov::b16fb136-559a-46bd-a5de-06c5f7e778e2" providerId="AD" clId="Web-{6AEC22F6-B490-4200-9F5C-DEB51E64B46B}" dt="2023-09-27T18:04:39.802" v="37" actId="20577"/>
      <pc:docMkLst>
        <pc:docMk/>
      </pc:docMkLst>
      <pc:sldChg chg="modSp">
        <pc:chgData name="Syed Maaz, Jameel Hussaini (ITS)" userId="S::jameelhussaini.syedmaaz@its.ny.gov::b16fb136-559a-46bd-a5de-06c5f7e778e2" providerId="AD" clId="Web-{6AEC22F6-B490-4200-9F5C-DEB51E64B46B}" dt="2023-09-27T18:04:39.802" v="37" actId="20577"/>
        <pc:sldMkLst>
          <pc:docMk/>
          <pc:sldMk cId="1986540294" sldId="279"/>
        </pc:sldMkLst>
        <pc:spChg chg="mod">
          <ac:chgData name="Syed Maaz, Jameel Hussaini (ITS)" userId="S::jameelhussaini.syedmaaz@its.ny.gov::b16fb136-559a-46bd-a5de-06c5f7e778e2" providerId="AD" clId="Web-{6AEC22F6-B490-4200-9F5C-DEB51E64B46B}" dt="2023-09-27T18:04:39.802" v="37" actId="20577"/>
          <ac:spMkLst>
            <pc:docMk/>
            <pc:sldMk cId="1986540294" sldId="279"/>
            <ac:spMk id="3" creationId="{E8E9C1B0-8CAB-F170-CFDA-E4EC1A2ED2E8}"/>
          </ac:spMkLst>
        </pc:spChg>
      </pc:sldChg>
    </pc:docChg>
  </pc:docChgLst>
  <pc:docChgLst>
    <pc:chgData name="Jameel Hussaini Syed Maaz" userId="b16fb136-559a-46bd-a5de-06c5f7e778e2" providerId="ADAL" clId="{50FC107B-8062-4049-8778-4B62C41B6B5E}"/>
    <pc:docChg chg="modSld">
      <pc:chgData name="Jameel Hussaini Syed Maaz" userId="b16fb136-559a-46bd-a5de-06c5f7e778e2" providerId="ADAL" clId="{50FC107B-8062-4049-8778-4B62C41B6B5E}" dt="2023-09-28T15:40:07.516" v="4" actId="207"/>
      <pc:docMkLst>
        <pc:docMk/>
      </pc:docMkLst>
      <pc:sldChg chg="modSp mod">
        <pc:chgData name="Jameel Hussaini Syed Maaz" userId="b16fb136-559a-46bd-a5de-06c5f7e778e2" providerId="ADAL" clId="{50FC107B-8062-4049-8778-4B62C41B6B5E}" dt="2023-09-28T15:39:51.012" v="2" actId="207"/>
        <pc:sldMkLst>
          <pc:docMk/>
          <pc:sldMk cId="2330008895" sldId="271"/>
        </pc:sldMkLst>
        <pc:spChg chg="mod">
          <ac:chgData name="Jameel Hussaini Syed Maaz" userId="b16fb136-559a-46bd-a5de-06c5f7e778e2" providerId="ADAL" clId="{50FC107B-8062-4049-8778-4B62C41B6B5E}" dt="2023-09-28T15:39:51.012" v="2" actId="207"/>
          <ac:spMkLst>
            <pc:docMk/>
            <pc:sldMk cId="2330008895" sldId="271"/>
            <ac:spMk id="19" creationId="{E1F4B15B-8B59-EC91-821F-DBB0F8A4CDF3}"/>
          </ac:spMkLst>
        </pc:spChg>
      </pc:sldChg>
      <pc:sldChg chg="modSp mod">
        <pc:chgData name="Jameel Hussaini Syed Maaz" userId="b16fb136-559a-46bd-a5de-06c5f7e778e2" providerId="ADAL" clId="{50FC107B-8062-4049-8778-4B62C41B6B5E}" dt="2023-09-28T15:39:30.752" v="0" actId="207"/>
        <pc:sldMkLst>
          <pc:docMk/>
          <pc:sldMk cId="2575760297" sldId="273"/>
        </pc:sldMkLst>
        <pc:spChg chg="mod">
          <ac:chgData name="Jameel Hussaini Syed Maaz" userId="b16fb136-559a-46bd-a5de-06c5f7e778e2" providerId="ADAL" clId="{50FC107B-8062-4049-8778-4B62C41B6B5E}" dt="2023-09-28T15:39:30.752" v="0" actId="207"/>
          <ac:spMkLst>
            <pc:docMk/>
            <pc:sldMk cId="2575760297" sldId="273"/>
            <ac:spMk id="6" creationId="{D26ABB19-463A-302A-04FB-480FDFC4CC60}"/>
          </ac:spMkLst>
        </pc:spChg>
      </pc:sldChg>
      <pc:sldChg chg="modSp mod">
        <pc:chgData name="Jameel Hussaini Syed Maaz" userId="b16fb136-559a-46bd-a5de-06c5f7e778e2" providerId="ADAL" clId="{50FC107B-8062-4049-8778-4B62C41B6B5E}" dt="2023-09-28T15:39:57.483" v="3" actId="207"/>
        <pc:sldMkLst>
          <pc:docMk/>
          <pc:sldMk cId="118012550" sldId="275"/>
        </pc:sldMkLst>
        <pc:spChg chg="mod">
          <ac:chgData name="Jameel Hussaini Syed Maaz" userId="b16fb136-559a-46bd-a5de-06c5f7e778e2" providerId="ADAL" clId="{50FC107B-8062-4049-8778-4B62C41B6B5E}" dt="2023-09-28T15:39:57.483" v="3" actId="207"/>
          <ac:spMkLst>
            <pc:docMk/>
            <pc:sldMk cId="118012550" sldId="275"/>
            <ac:spMk id="71" creationId="{25E2405D-3944-A57D-3A55-4F475D7EF5F7}"/>
          </ac:spMkLst>
        </pc:spChg>
      </pc:sldChg>
      <pc:sldChg chg="modSp mod">
        <pc:chgData name="Jameel Hussaini Syed Maaz" userId="b16fb136-559a-46bd-a5de-06c5f7e778e2" providerId="ADAL" clId="{50FC107B-8062-4049-8778-4B62C41B6B5E}" dt="2023-09-28T15:39:45.042" v="1" actId="207"/>
        <pc:sldMkLst>
          <pc:docMk/>
          <pc:sldMk cId="979690997" sldId="277"/>
        </pc:sldMkLst>
        <pc:spChg chg="mod">
          <ac:chgData name="Jameel Hussaini Syed Maaz" userId="b16fb136-559a-46bd-a5de-06c5f7e778e2" providerId="ADAL" clId="{50FC107B-8062-4049-8778-4B62C41B6B5E}" dt="2023-09-28T15:39:45.042" v="1" actId="207"/>
          <ac:spMkLst>
            <pc:docMk/>
            <pc:sldMk cId="979690997" sldId="277"/>
            <ac:spMk id="19" creationId="{E1F4B15B-8B59-EC91-821F-DBB0F8A4CDF3}"/>
          </ac:spMkLst>
        </pc:spChg>
      </pc:sldChg>
      <pc:sldChg chg="modSp mod">
        <pc:chgData name="Jameel Hussaini Syed Maaz" userId="b16fb136-559a-46bd-a5de-06c5f7e778e2" providerId="ADAL" clId="{50FC107B-8062-4049-8778-4B62C41B6B5E}" dt="2023-09-28T15:40:07.516" v="4" actId="207"/>
        <pc:sldMkLst>
          <pc:docMk/>
          <pc:sldMk cId="1986540294" sldId="279"/>
        </pc:sldMkLst>
        <pc:spChg chg="mod">
          <ac:chgData name="Jameel Hussaini Syed Maaz" userId="b16fb136-559a-46bd-a5de-06c5f7e778e2" providerId="ADAL" clId="{50FC107B-8062-4049-8778-4B62C41B6B5E}" dt="2023-09-28T15:40:07.516" v="4" actId="207"/>
          <ac:spMkLst>
            <pc:docMk/>
            <pc:sldMk cId="1986540294" sldId="279"/>
            <ac:spMk id="71" creationId="{25E2405D-3944-A57D-3A55-4F475D7EF5F7}"/>
          </ac:spMkLst>
        </pc:spChg>
      </pc:sldChg>
    </pc:docChg>
  </pc:docChgLst>
  <pc:docChgLst>
    <pc:chgData name="Shethia, Dax (ITS)" userId="S::dax.shethia@its.ny.gov::60e51e4a-2874-4ba3-a8fa-ac35705529f8" providerId="AD" clId="Web-{4E4839C8-3287-4653-907D-829501ECD389}"/>
    <pc:docChg chg="modSld">
      <pc:chgData name="Shethia, Dax (ITS)" userId="S::dax.shethia@its.ny.gov::60e51e4a-2874-4ba3-a8fa-ac35705529f8" providerId="AD" clId="Web-{4E4839C8-3287-4653-907D-829501ECD389}" dt="2023-09-26T18:33:55.229" v="22"/>
      <pc:docMkLst>
        <pc:docMk/>
      </pc:docMkLst>
      <pc:sldChg chg="addSp delSp modSp">
        <pc:chgData name="Shethia, Dax (ITS)" userId="S::dax.shethia@its.ny.gov::60e51e4a-2874-4ba3-a8fa-ac35705529f8" providerId="AD" clId="Web-{4E4839C8-3287-4653-907D-829501ECD389}" dt="2023-09-26T18:11:28.315" v="20"/>
        <pc:sldMkLst>
          <pc:docMk/>
          <pc:sldMk cId="3127236467" sldId="256"/>
        </pc:sldMkLst>
        <pc:spChg chg="add del mod">
          <ac:chgData name="Shethia, Dax (ITS)" userId="S::dax.shethia@its.ny.gov::60e51e4a-2874-4ba3-a8fa-ac35705529f8" providerId="AD" clId="Web-{4E4839C8-3287-4653-907D-829501ECD389}" dt="2023-09-26T18:11:28.315" v="20"/>
          <ac:spMkLst>
            <pc:docMk/>
            <pc:sldMk cId="3127236467" sldId="256"/>
            <ac:spMk id="4" creationId="{EE3DF581-A029-81D3-CB5B-67476081F895}"/>
          </ac:spMkLst>
        </pc:spChg>
      </pc:sldChg>
      <pc:sldChg chg="modSp modTransition">
        <pc:chgData name="Shethia, Dax (ITS)" userId="S::dax.shethia@its.ny.gov::60e51e4a-2874-4ba3-a8fa-ac35705529f8" providerId="AD" clId="Web-{4E4839C8-3287-4653-907D-829501ECD389}" dt="2023-09-26T18:33:55.229" v="22"/>
        <pc:sldMkLst>
          <pc:docMk/>
          <pc:sldMk cId="2575760297" sldId="273"/>
        </pc:sldMkLst>
        <pc:spChg chg="mod">
          <ac:chgData name="Shethia, Dax (ITS)" userId="S::dax.shethia@its.ny.gov::60e51e4a-2874-4ba3-a8fa-ac35705529f8" providerId="AD" clId="Web-{4E4839C8-3287-4653-907D-829501ECD389}" dt="2023-09-26T18:11:26.518" v="19" actId="14100"/>
          <ac:spMkLst>
            <pc:docMk/>
            <pc:sldMk cId="2575760297" sldId="273"/>
            <ac:spMk id="2" creationId="{E9BE20A6-9FA2-DFB1-98C8-7671AC5D38C2}"/>
          </ac:spMkLst>
        </pc:spChg>
        <pc:spChg chg="mod">
          <ac:chgData name="Shethia, Dax (ITS)" userId="S::dax.shethia@its.ny.gov::60e51e4a-2874-4ba3-a8fa-ac35705529f8" providerId="AD" clId="Web-{4E4839C8-3287-4653-907D-829501ECD389}" dt="2023-09-26T18:11:21.096" v="17" actId="1076"/>
          <ac:spMkLst>
            <pc:docMk/>
            <pc:sldMk cId="2575760297" sldId="273"/>
            <ac:spMk id="3" creationId="{E8E9C1B0-8CAB-F170-CFDA-E4EC1A2ED2E8}"/>
          </ac:spMkLst>
        </pc:spChg>
      </pc:sldChg>
      <pc:sldChg chg="modSp">
        <pc:chgData name="Shethia, Dax (ITS)" userId="S::dax.shethia@its.ny.gov::60e51e4a-2874-4ba3-a8fa-ac35705529f8" providerId="AD" clId="Web-{4E4839C8-3287-4653-907D-829501ECD389}" dt="2023-09-26T18:24:54.954" v="21" actId="1076"/>
        <pc:sldMkLst>
          <pc:docMk/>
          <pc:sldMk cId="1999077267" sldId="276"/>
        </pc:sldMkLst>
        <pc:spChg chg="mod">
          <ac:chgData name="Shethia, Dax (ITS)" userId="S::dax.shethia@its.ny.gov::60e51e4a-2874-4ba3-a8fa-ac35705529f8" providerId="AD" clId="Web-{4E4839C8-3287-4653-907D-829501ECD389}" dt="2023-09-26T18:24:54.954" v="21" actId="1076"/>
          <ac:spMkLst>
            <pc:docMk/>
            <pc:sldMk cId="1999077267" sldId="276"/>
            <ac:spMk id="6" creationId="{0D46C1CD-AE3B-B940-9AF6-93578C4E0269}"/>
          </ac:spMkLst>
        </pc:spChg>
      </pc:sldChg>
    </pc:docChg>
  </pc:docChgLst>
  <pc:docChgLst>
    <pc:chgData name="Shethia, Dax (ITS)" userId="S::dax.shethia@its.ny.gov::60e51e4a-2874-4ba3-a8fa-ac35705529f8" providerId="AD" clId="Web-{34FC94B5-769F-48AC-83CC-584983512978}"/>
    <pc:docChg chg="modSld sldOrd">
      <pc:chgData name="Shethia, Dax (ITS)" userId="S::dax.shethia@its.ny.gov::60e51e4a-2874-4ba3-a8fa-ac35705529f8" providerId="AD" clId="Web-{34FC94B5-769F-48AC-83CC-584983512978}" dt="2023-09-26T22:13:03.465" v="1279" actId="20577"/>
      <pc:docMkLst>
        <pc:docMk/>
      </pc:docMkLst>
      <pc:sldChg chg="delSp">
        <pc:chgData name="Shethia, Dax (ITS)" userId="S::dax.shethia@its.ny.gov::60e51e4a-2874-4ba3-a8fa-ac35705529f8" providerId="AD" clId="Web-{34FC94B5-769F-48AC-83CC-584983512978}" dt="2023-09-26T21:50:41.487" v="0"/>
        <pc:sldMkLst>
          <pc:docMk/>
          <pc:sldMk cId="3127236467" sldId="256"/>
        </pc:sldMkLst>
        <pc:spChg chg="del">
          <ac:chgData name="Shethia, Dax (ITS)" userId="S::dax.shethia@its.ny.gov::60e51e4a-2874-4ba3-a8fa-ac35705529f8" providerId="AD" clId="Web-{34FC94B5-769F-48AC-83CC-584983512978}" dt="2023-09-26T21:50:41.487" v="0"/>
          <ac:spMkLst>
            <pc:docMk/>
            <pc:sldMk cId="3127236467" sldId="256"/>
            <ac:spMk id="4" creationId="{EE3DF581-A029-81D3-CB5B-67476081F895}"/>
          </ac:spMkLst>
        </pc:spChg>
      </pc:sldChg>
      <pc:sldChg chg="modSp">
        <pc:chgData name="Shethia, Dax (ITS)" userId="S::dax.shethia@its.ny.gov::60e51e4a-2874-4ba3-a8fa-ac35705529f8" providerId="AD" clId="Web-{34FC94B5-769F-48AC-83CC-584983512978}" dt="2023-09-26T22:08:57.182" v="858" actId="20577"/>
        <pc:sldMkLst>
          <pc:docMk/>
          <pc:sldMk cId="4196218072" sldId="259"/>
        </pc:sldMkLst>
        <pc:spChg chg="mod">
          <ac:chgData name="Shethia, Dax (ITS)" userId="S::dax.shethia@its.ny.gov::60e51e4a-2874-4ba3-a8fa-ac35705529f8" providerId="AD" clId="Web-{34FC94B5-769F-48AC-83CC-584983512978}" dt="2023-09-26T22:08:57.182" v="858" actId="20577"/>
          <ac:spMkLst>
            <pc:docMk/>
            <pc:sldMk cId="4196218072" sldId="259"/>
            <ac:spMk id="3" creationId="{FD3327C5-97F2-C6BE-B63F-3373F1ACBA51}"/>
          </ac:spMkLst>
        </pc:spChg>
      </pc:sldChg>
      <pc:sldChg chg="modSp">
        <pc:chgData name="Shethia, Dax (ITS)" userId="S::dax.shethia@its.ny.gov::60e51e4a-2874-4ba3-a8fa-ac35705529f8" providerId="AD" clId="Web-{34FC94B5-769F-48AC-83CC-584983512978}" dt="2023-09-26T22:13:03.465" v="1279" actId="20577"/>
        <pc:sldMkLst>
          <pc:docMk/>
          <pc:sldMk cId="1294952237" sldId="260"/>
        </pc:sldMkLst>
        <pc:spChg chg="mod">
          <ac:chgData name="Shethia, Dax (ITS)" userId="S::dax.shethia@its.ny.gov::60e51e4a-2874-4ba3-a8fa-ac35705529f8" providerId="AD" clId="Web-{34FC94B5-769F-48AC-83CC-584983512978}" dt="2023-09-26T22:13:03.465" v="1279" actId="20577"/>
          <ac:spMkLst>
            <pc:docMk/>
            <pc:sldMk cId="1294952237" sldId="260"/>
            <ac:spMk id="4" creationId="{34F6737F-3647-F346-ADB4-B65CCEB98DD4}"/>
          </ac:spMkLst>
        </pc:spChg>
      </pc:sldChg>
      <pc:sldChg chg="addSp delSp modSp ord addAnim delAnim modAnim">
        <pc:chgData name="Shethia, Dax (ITS)" userId="S::dax.shethia@its.ny.gov::60e51e4a-2874-4ba3-a8fa-ac35705529f8" providerId="AD" clId="Web-{34FC94B5-769F-48AC-83CC-584983512978}" dt="2023-09-26T21:56:31.380" v="60" actId="20577"/>
        <pc:sldMkLst>
          <pc:docMk/>
          <pc:sldMk cId="2330008895" sldId="271"/>
        </pc:sldMkLst>
        <pc:spChg chg="mod">
          <ac:chgData name="Shethia, Dax (ITS)" userId="S::dax.shethia@its.ny.gov::60e51e4a-2874-4ba3-a8fa-ac35705529f8" providerId="AD" clId="Web-{34FC94B5-769F-48AC-83CC-584983512978}" dt="2023-09-26T21:55:34.317" v="37" actId="20577"/>
          <ac:spMkLst>
            <pc:docMk/>
            <pc:sldMk cId="2330008895" sldId="271"/>
            <ac:spMk id="3" creationId="{E8E9C1B0-8CAB-F170-CFDA-E4EC1A2ED2E8}"/>
          </ac:spMkLst>
        </pc:spChg>
        <pc:spChg chg="add mod">
          <ac:chgData name="Shethia, Dax (ITS)" userId="S::dax.shethia@its.ny.gov::60e51e4a-2874-4ba3-a8fa-ac35705529f8" providerId="AD" clId="Web-{34FC94B5-769F-48AC-83CC-584983512978}" dt="2023-09-26T21:56:31.380" v="60" actId="20577"/>
          <ac:spMkLst>
            <pc:docMk/>
            <pc:sldMk cId="2330008895" sldId="271"/>
            <ac:spMk id="19" creationId="{E1F4B15B-8B59-EC91-821F-DBB0F8A4CDF3}"/>
          </ac:spMkLst>
        </pc:spChg>
        <pc:spChg chg="del">
          <ac:chgData name="Shethia, Dax (ITS)" userId="S::dax.shethia@its.ny.gov::60e51e4a-2874-4ba3-a8fa-ac35705529f8" providerId="AD" clId="Web-{34FC94B5-769F-48AC-83CC-584983512978}" dt="2023-09-26T21:56:26.427" v="58"/>
          <ac:spMkLst>
            <pc:docMk/>
            <pc:sldMk cId="2330008895" sldId="271"/>
            <ac:spMk id="71" creationId="{25E2405D-3944-A57D-3A55-4F475D7EF5F7}"/>
          </ac:spMkLst>
        </pc:spChg>
        <pc:grpChg chg="mod">
          <ac:chgData name="Shethia, Dax (ITS)" userId="S::dax.shethia@its.ny.gov::60e51e4a-2874-4ba3-a8fa-ac35705529f8" providerId="AD" clId="Web-{34FC94B5-769F-48AC-83CC-584983512978}" dt="2023-09-26T21:55:00.130" v="20" actId="1076"/>
          <ac:grpSpMkLst>
            <pc:docMk/>
            <pc:sldMk cId="2330008895" sldId="271"/>
            <ac:grpSpMk id="2" creationId="{62F435DF-A024-8553-F656-97BCE30DF04A}"/>
          </ac:grpSpMkLst>
        </pc:grpChg>
        <pc:grpChg chg="mod">
          <ac:chgData name="Shethia, Dax (ITS)" userId="S::dax.shethia@its.ny.gov::60e51e4a-2874-4ba3-a8fa-ac35705529f8" providerId="AD" clId="Web-{34FC94B5-769F-48AC-83CC-584983512978}" dt="2023-09-26T21:55:00.223" v="22" actId="1076"/>
          <ac:grpSpMkLst>
            <pc:docMk/>
            <pc:sldMk cId="2330008895" sldId="271"/>
            <ac:grpSpMk id="9" creationId="{1BE7D930-2C3A-4EF6-DCA9-CCED3B0DCD4F}"/>
          </ac:grpSpMkLst>
        </pc:grpChg>
        <pc:grpChg chg="mod">
          <ac:chgData name="Shethia, Dax (ITS)" userId="S::dax.shethia@its.ny.gov::60e51e4a-2874-4ba3-a8fa-ac35705529f8" providerId="AD" clId="Web-{34FC94B5-769F-48AC-83CC-584983512978}" dt="2023-09-26T21:55:00.395" v="25" actId="1076"/>
          <ac:grpSpMkLst>
            <pc:docMk/>
            <pc:sldMk cId="2330008895" sldId="271"/>
            <ac:grpSpMk id="12" creationId="{87CB58D5-943C-0F96-6A14-FFB23AA99E11}"/>
          </ac:grpSpMkLst>
        </pc:grpChg>
        <pc:grpChg chg="mod">
          <ac:chgData name="Shethia, Dax (ITS)" userId="S::dax.shethia@its.ny.gov::60e51e4a-2874-4ba3-a8fa-ac35705529f8" providerId="AD" clId="Web-{34FC94B5-769F-48AC-83CC-584983512978}" dt="2023-09-26T21:55:00.270" v="23" actId="1076"/>
          <ac:grpSpMkLst>
            <pc:docMk/>
            <pc:sldMk cId="2330008895" sldId="271"/>
            <ac:grpSpMk id="13" creationId="{4A61EFD0-756F-FE9A-4A3E-CDACDD601ED7}"/>
          </ac:grpSpMkLst>
        </pc:grpChg>
        <pc:grpChg chg="mod">
          <ac:chgData name="Shethia, Dax (ITS)" userId="S::dax.shethia@its.ny.gov::60e51e4a-2874-4ba3-a8fa-ac35705529f8" providerId="AD" clId="Web-{34FC94B5-769F-48AC-83CC-584983512978}" dt="2023-09-26T21:55:00.333" v="24" actId="1076"/>
          <ac:grpSpMkLst>
            <pc:docMk/>
            <pc:sldMk cId="2330008895" sldId="271"/>
            <ac:grpSpMk id="16" creationId="{6FC73FA4-82A9-47DC-202B-1D19BB225BEA}"/>
          </ac:grpSpMkLst>
        </pc:grpChg>
        <pc:grpChg chg="mod">
          <ac:chgData name="Shethia, Dax (ITS)" userId="S::dax.shethia@its.ny.gov::60e51e4a-2874-4ba3-a8fa-ac35705529f8" providerId="AD" clId="Web-{34FC94B5-769F-48AC-83CC-584983512978}" dt="2023-09-26T21:55:00.161" v="21" actId="1076"/>
          <ac:grpSpMkLst>
            <pc:docMk/>
            <pc:sldMk cId="2330008895" sldId="271"/>
            <ac:grpSpMk id="17" creationId="{996B6202-CD8A-74D0-9741-85D68531465F}"/>
          </ac:grpSpMkLst>
        </pc:grpChg>
        <pc:picChg chg="add del mod">
          <ac:chgData name="Shethia, Dax (ITS)" userId="S::dax.shethia@its.ny.gov::60e51e4a-2874-4ba3-a8fa-ac35705529f8" providerId="AD" clId="Web-{34FC94B5-769F-48AC-83CC-584983512978}" dt="2023-09-26T21:56:10.911" v="56"/>
          <ac:picMkLst>
            <pc:docMk/>
            <pc:sldMk cId="2330008895" sldId="271"/>
            <ac:picMk id="14" creationId="{4BF2D450-50D8-C04C-3655-0D187201DC47}"/>
          </ac:picMkLst>
        </pc:picChg>
      </pc:sldChg>
      <pc:sldChg chg="modSp">
        <pc:chgData name="Shethia, Dax (ITS)" userId="S::dax.shethia@its.ny.gov::60e51e4a-2874-4ba3-a8fa-ac35705529f8" providerId="AD" clId="Web-{34FC94B5-769F-48AC-83CC-584983512978}" dt="2023-09-26T21:58:49.397" v="73" actId="20577"/>
        <pc:sldMkLst>
          <pc:docMk/>
          <pc:sldMk cId="3471828625" sldId="272"/>
        </pc:sldMkLst>
        <pc:spChg chg="mod">
          <ac:chgData name="Shethia, Dax (ITS)" userId="S::dax.shethia@its.ny.gov::60e51e4a-2874-4ba3-a8fa-ac35705529f8" providerId="AD" clId="Web-{34FC94B5-769F-48AC-83CC-584983512978}" dt="2023-09-26T21:58:49.397" v="73" actId="20577"/>
          <ac:spMkLst>
            <pc:docMk/>
            <pc:sldMk cId="3471828625" sldId="272"/>
            <ac:spMk id="71" creationId="{25E2405D-3944-A57D-3A55-4F475D7EF5F7}"/>
          </ac:spMkLst>
        </pc:spChg>
      </pc:sldChg>
      <pc:sldChg chg="modSp">
        <pc:chgData name="Shethia, Dax (ITS)" userId="S::dax.shethia@its.ny.gov::60e51e4a-2874-4ba3-a8fa-ac35705529f8" providerId="AD" clId="Web-{34FC94B5-769F-48AC-83CC-584983512978}" dt="2023-09-26T21:55:48.755" v="53" actId="20577"/>
        <pc:sldMkLst>
          <pc:docMk/>
          <pc:sldMk cId="2575760297" sldId="273"/>
        </pc:sldMkLst>
        <pc:spChg chg="mod">
          <ac:chgData name="Shethia, Dax (ITS)" userId="S::dax.shethia@its.ny.gov::60e51e4a-2874-4ba3-a8fa-ac35705529f8" providerId="AD" clId="Web-{34FC94B5-769F-48AC-83CC-584983512978}" dt="2023-09-26T21:55:48.755" v="53" actId="20577"/>
          <ac:spMkLst>
            <pc:docMk/>
            <pc:sldMk cId="2575760297" sldId="273"/>
            <ac:spMk id="6" creationId="{D26ABB19-463A-302A-04FB-480FDFC4CC60}"/>
          </ac:spMkLst>
        </pc:spChg>
      </pc:sldChg>
      <pc:sldChg chg="modSp">
        <pc:chgData name="Shethia, Dax (ITS)" userId="S::dax.shethia@its.ny.gov::60e51e4a-2874-4ba3-a8fa-ac35705529f8" providerId="AD" clId="Web-{34FC94B5-769F-48AC-83CC-584983512978}" dt="2023-09-26T21:58:21.678" v="68" actId="14100"/>
        <pc:sldMkLst>
          <pc:docMk/>
          <pc:sldMk cId="118012550" sldId="275"/>
        </pc:sldMkLst>
        <pc:spChg chg="mod">
          <ac:chgData name="Shethia, Dax (ITS)" userId="S::dax.shethia@its.ny.gov::60e51e4a-2874-4ba3-a8fa-ac35705529f8" providerId="AD" clId="Web-{34FC94B5-769F-48AC-83CC-584983512978}" dt="2023-09-26T21:58:21.678" v="68" actId="14100"/>
          <ac:spMkLst>
            <pc:docMk/>
            <pc:sldMk cId="118012550" sldId="275"/>
            <ac:spMk id="2" creationId="{E9BE20A6-9FA2-DFB1-98C8-7671AC5D38C2}"/>
          </ac:spMkLst>
        </pc:spChg>
        <pc:spChg chg="mod">
          <ac:chgData name="Shethia, Dax (ITS)" userId="S::dax.shethia@its.ny.gov::60e51e4a-2874-4ba3-a8fa-ac35705529f8" providerId="AD" clId="Web-{34FC94B5-769F-48AC-83CC-584983512978}" dt="2023-09-26T21:57:41.943" v="64" actId="20577"/>
          <ac:spMkLst>
            <pc:docMk/>
            <pc:sldMk cId="118012550" sldId="275"/>
            <ac:spMk id="3" creationId="{E8E9C1B0-8CAB-F170-CFDA-E4EC1A2ED2E8}"/>
          </ac:spMkLst>
        </pc:spChg>
      </pc:sldChg>
    </pc:docChg>
  </pc:docChgLst>
  <pc:docChgLst>
    <pc:chgData name="Shethia, Dax (ITS)" userId="S::dax.shethia@its.ny.gov::60e51e4a-2874-4ba3-a8fa-ac35705529f8" providerId="AD" clId="Web-{71AE82B7-9ADD-4A33-8E5F-8FA4771E8B74}"/>
    <pc:docChg chg="delSld modSld">
      <pc:chgData name="Shethia, Dax (ITS)" userId="S::dax.shethia@its.ny.gov::60e51e4a-2874-4ba3-a8fa-ac35705529f8" providerId="AD" clId="Web-{71AE82B7-9ADD-4A33-8E5F-8FA4771E8B74}" dt="2023-09-26T17:36:02.067" v="38" actId="1076"/>
      <pc:docMkLst>
        <pc:docMk/>
      </pc:docMkLst>
      <pc:sldChg chg="del">
        <pc:chgData name="Shethia, Dax (ITS)" userId="S::dax.shethia@its.ny.gov::60e51e4a-2874-4ba3-a8fa-ac35705529f8" providerId="AD" clId="Web-{71AE82B7-9ADD-4A33-8E5F-8FA4771E8B74}" dt="2023-09-26T15:08:37.806" v="0"/>
        <pc:sldMkLst>
          <pc:docMk/>
          <pc:sldMk cId="1047203758" sldId="269"/>
        </pc:sldMkLst>
      </pc:sldChg>
      <pc:sldChg chg="addSp delSp modSp">
        <pc:chgData name="Shethia, Dax (ITS)" userId="S::dax.shethia@its.ny.gov::60e51e4a-2874-4ba3-a8fa-ac35705529f8" providerId="AD" clId="Web-{71AE82B7-9ADD-4A33-8E5F-8FA4771E8B74}" dt="2023-09-26T17:20:27.084" v="5"/>
        <pc:sldMkLst>
          <pc:docMk/>
          <pc:sldMk cId="4246032770" sldId="270"/>
        </pc:sldMkLst>
        <pc:picChg chg="add del mod">
          <ac:chgData name="Shethia, Dax (ITS)" userId="S::dax.shethia@its.ny.gov::60e51e4a-2874-4ba3-a8fa-ac35705529f8" providerId="AD" clId="Web-{71AE82B7-9ADD-4A33-8E5F-8FA4771E8B74}" dt="2023-09-26T17:20:27.084" v="5"/>
          <ac:picMkLst>
            <pc:docMk/>
            <pc:sldMk cId="4246032770" sldId="270"/>
            <ac:picMk id="2" creationId="{666619D0-E066-0ABE-F233-0D9BCEB61FD1}"/>
          </ac:picMkLst>
        </pc:picChg>
      </pc:sldChg>
      <pc:sldChg chg="modSp">
        <pc:chgData name="Shethia, Dax (ITS)" userId="S::dax.shethia@its.ny.gov::60e51e4a-2874-4ba3-a8fa-ac35705529f8" providerId="AD" clId="Web-{71AE82B7-9ADD-4A33-8E5F-8FA4771E8B74}" dt="2023-09-26T17:36:02.067" v="38" actId="1076"/>
        <pc:sldMkLst>
          <pc:docMk/>
          <pc:sldMk cId="2330008895" sldId="271"/>
        </pc:sldMkLst>
        <pc:picChg chg="mod">
          <ac:chgData name="Shethia, Dax (ITS)" userId="S::dax.shethia@its.ny.gov::60e51e4a-2874-4ba3-a8fa-ac35705529f8" providerId="AD" clId="Web-{71AE82B7-9ADD-4A33-8E5F-8FA4771E8B74}" dt="2023-09-26T17:35:35.926" v="29" actId="14100"/>
          <ac:picMkLst>
            <pc:docMk/>
            <pc:sldMk cId="2330008895" sldId="271"/>
            <ac:picMk id="1026" creationId="{F5A60CF7-8019-192D-92DA-964BE82FA118}"/>
          </ac:picMkLst>
        </pc:picChg>
        <pc:picChg chg="mod">
          <ac:chgData name="Shethia, Dax (ITS)" userId="S::dax.shethia@its.ny.gov::60e51e4a-2874-4ba3-a8fa-ac35705529f8" providerId="AD" clId="Web-{71AE82B7-9ADD-4A33-8E5F-8FA4771E8B74}" dt="2023-09-26T17:35:40.598" v="31" actId="1076"/>
          <ac:picMkLst>
            <pc:docMk/>
            <pc:sldMk cId="2330008895" sldId="271"/>
            <ac:picMk id="1032" creationId="{EAAFAD84-08E0-6A43-047E-030AEFD8D3AD}"/>
          </ac:picMkLst>
        </pc:picChg>
        <pc:picChg chg="mod">
          <ac:chgData name="Shethia, Dax (ITS)" userId="S::dax.shethia@its.ny.gov::60e51e4a-2874-4ba3-a8fa-ac35705529f8" providerId="AD" clId="Web-{71AE82B7-9ADD-4A33-8E5F-8FA4771E8B74}" dt="2023-09-26T17:36:02.067" v="38" actId="1076"/>
          <ac:picMkLst>
            <pc:docMk/>
            <pc:sldMk cId="2330008895" sldId="271"/>
            <ac:picMk id="1034" creationId="{611ED4C4-5F89-ABC8-015F-238A84DFEC3C}"/>
          </ac:picMkLst>
        </pc:picChg>
        <pc:picChg chg="mod">
          <ac:chgData name="Shethia, Dax (ITS)" userId="S::dax.shethia@its.ny.gov::60e51e4a-2874-4ba3-a8fa-ac35705529f8" providerId="AD" clId="Web-{71AE82B7-9ADD-4A33-8E5F-8FA4771E8B74}" dt="2023-09-26T17:35:59.895" v="37" actId="14100"/>
          <ac:picMkLst>
            <pc:docMk/>
            <pc:sldMk cId="2330008895" sldId="271"/>
            <ac:picMk id="1036" creationId="{7396137D-8FFD-DE75-8DB1-61CEBFF32D5A}"/>
          </ac:picMkLst>
        </pc:picChg>
      </pc:sldChg>
      <pc:sldChg chg="addSp delSp modSp">
        <pc:chgData name="Shethia, Dax (ITS)" userId="S::dax.shethia@its.ny.gov::60e51e4a-2874-4ba3-a8fa-ac35705529f8" providerId="AD" clId="Web-{71AE82B7-9ADD-4A33-8E5F-8FA4771E8B74}" dt="2023-09-26T17:24:06.072" v="15" actId="1076"/>
        <pc:sldMkLst>
          <pc:docMk/>
          <pc:sldMk cId="3471828625" sldId="272"/>
        </pc:sldMkLst>
        <pc:grpChg chg="del">
          <ac:chgData name="Shethia, Dax (ITS)" userId="S::dax.shethia@its.ny.gov::60e51e4a-2874-4ba3-a8fa-ac35705529f8" providerId="AD" clId="Web-{71AE82B7-9ADD-4A33-8E5F-8FA4771E8B74}" dt="2023-09-26T17:23:47.540" v="11"/>
          <ac:grpSpMkLst>
            <pc:docMk/>
            <pc:sldMk cId="3471828625" sldId="272"/>
            <ac:grpSpMk id="13" creationId="{9231BFC0-709F-6FEE-BC67-EB345E797192}"/>
          </ac:grpSpMkLst>
        </pc:grpChg>
        <pc:picChg chg="add del mod">
          <ac:chgData name="Shethia, Dax (ITS)" userId="S::dax.shethia@its.ny.gov::60e51e4a-2874-4ba3-a8fa-ac35705529f8" providerId="AD" clId="Web-{71AE82B7-9ADD-4A33-8E5F-8FA4771E8B74}" dt="2023-09-26T17:23:46.040" v="10"/>
          <ac:picMkLst>
            <pc:docMk/>
            <pc:sldMk cId="3471828625" sldId="272"/>
            <ac:picMk id="2" creationId="{994CEC4A-9C42-E518-C159-6C7B05EAEC3B}"/>
          </ac:picMkLst>
        </pc:picChg>
        <pc:picChg chg="add mod">
          <ac:chgData name="Shethia, Dax (ITS)" userId="S::dax.shethia@its.ny.gov::60e51e4a-2874-4ba3-a8fa-ac35705529f8" providerId="AD" clId="Web-{71AE82B7-9ADD-4A33-8E5F-8FA4771E8B74}" dt="2023-09-26T17:24:06.072" v="15" actId="1076"/>
          <ac:picMkLst>
            <pc:docMk/>
            <pc:sldMk cId="3471828625" sldId="272"/>
            <ac:picMk id="7" creationId="{A07B4324-75A6-E622-8813-1FFA1B544F68}"/>
          </ac:picMkLst>
        </pc:picChg>
      </pc:sldChg>
      <pc:sldChg chg="modSp">
        <pc:chgData name="Shethia, Dax (ITS)" userId="S::dax.shethia@its.ny.gov::60e51e4a-2874-4ba3-a8fa-ac35705529f8" providerId="AD" clId="Web-{71AE82B7-9ADD-4A33-8E5F-8FA4771E8B74}" dt="2023-09-26T17:28:16.357" v="26" actId="20577"/>
        <pc:sldMkLst>
          <pc:docMk/>
          <pc:sldMk cId="2575760297" sldId="273"/>
        </pc:sldMkLst>
        <pc:spChg chg="mod">
          <ac:chgData name="Shethia, Dax (ITS)" userId="S::dax.shethia@its.ny.gov::60e51e4a-2874-4ba3-a8fa-ac35705529f8" providerId="AD" clId="Web-{71AE82B7-9ADD-4A33-8E5F-8FA4771E8B74}" dt="2023-09-26T17:28:16.357" v="26" actId="20577"/>
          <ac:spMkLst>
            <pc:docMk/>
            <pc:sldMk cId="2575760297" sldId="273"/>
            <ac:spMk id="3" creationId="{E8E9C1B0-8CAB-F170-CFDA-E4EC1A2ED2E8}"/>
          </ac:spMkLst>
        </pc:spChg>
      </pc:sldChg>
    </pc:docChg>
  </pc:docChgLst>
  <pc:docChgLst>
    <pc:chgData name="Tadiboina, Ravi Teja (ITS)" userId="S::raviteja.tadiboina@its.ny.gov::0c078169-9586-4fb7-a706-05bcd8f3c488" providerId="AD" clId="Web-{494D041B-E1CF-4C00-B4FE-054942BA1E5B}"/>
    <pc:docChg chg="modSld">
      <pc:chgData name="Tadiboina, Ravi Teja (ITS)" userId="S::raviteja.tadiboina@its.ny.gov::0c078169-9586-4fb7-a706-05bcd8f3c488" providerId="AD" clId="Web-{494D041B-E1CF-4C00-B4FE-054942BA1E5B}" dt="2023-09-26T14:59:01.972" v="7"/>
      <pc:docMkLst>
        <pc:docMk/>
      </pc:docMkLst>
      <pc:sldChg chg="modSp modTransition">
        <pc:chgData name="Tadiboina, Ravi Teja (ITS)" userId="S::raviteja.tadiboina@its.ny.gov::0c078169-9586-4fb7-a706-05bcd8f3c488" providerId="AD" clId="Web-{494D041B-E1CF-4C00-B4FE-054942BA1E5B}" dt="2023-09-26T14:59:01.972" v="7"/>
        <pc:sldMkLst>
          <pc:docMk/>
          <pc:sldMk cId="411683967" sldId="268"/>
        </pc:sldMkLst>
        <pc:picChg chg="mod">
          <ac:chgData name="Tadiboina, Ravi Teja (ITS)" userId="S::raviteja.tadiboina@its.ny.gov::0c078169-9586-4fb7-a706-05bcd8f3c488" providerId="AD" clId="Web-{494D041B-E1CF-4C00-B4FE-054942BA1E5B}" dt="2023-09-26T14:59:01.972" v="7"/>
          <ac:picMkLst>
            <pc:docMk/>
            <pc:sldMk cId="411683967" sldId="268"/>
            <ac:picMk id="4" creationId="{7660FC52-19D2-70E6-4DA3-7CC9AF33B80C}"/>
          </ac:picMkLst>
        </pc:picChg>
      </pc:sldChg>
    </pc:docChg>
  </pc:docChgLst>
  <pc:docChgLst>
    <pc:chgData name="Shethia, Dax (ITS)" userId="S::dax.shethia@its.ny.gov::60e51e4a-2874-4ba3-a8fa-ac35705529f8" providerId="AD" clId="Web-{9A99DD24-3FFB-40D8-ACF6-F99F5B1D7B38}"/>
    <pc:docChg chg="modSld">
      <pc:chgData name="Shethia, Dax (ITS)" userId="S::dax.shethia@its.ny.gov::60e51e4a-2874-4ba3-a8fa-ac35705529f8" providerId="AD" clId="Web-{9A99DD24-3FFB-40D8-ACF6-F99F5B1D7B38}" dt="2023-09-26T18:00:33.640" v="55"/>
      <pc:docMkLst>
        <pc:docMk/>
      </pc:docMkLst>
      <pc:sldChg chg="modTransition">
        <pc:chgData name="Shethia, Dax (ITS)" userId="S::dax.shethia@its.ny.gov::60e51e4a-2874-4ba3-a8fa-ac35705529f8" providerId="AD" clId="Web-{9A99DD24-3FFB-40D8-ACF6-F99F5B1D7B38}" dt="2023-09-26T18:00:33.640" v="55"/>
        <pc:sldMkLst>
          <pc:docMk/>
          <pc:sldMk cId="3127236467" sldId="256"/>
        </pc:sldMkLst>
      </pc:sldChg>
      <pc:sldChg chg="modSp modTransition">
        <pc:chgData name="Shethia, Dax (ITS)" userId="S::dax.shethia@its.ny.gov::60e51e4a-2874-4ba3-a8fa-ac35705529f8" providerId="AD" clId="Web-{9A99DD24-3FFB-40D8-ACF6-F99F5B1D7B38}" dt="2023-09-26T17:59:16.076" v="53"/>
        <pc:sldMkLst>
          <pc:docMk/>
          <pc:sldMk cId="2575760297" sldId="273"/>
        </pc:sldMkLst>
        <pc:spChg chg="mod">
          <ac:chgData name="Shethia, Dax (ITS)" userId="S::dax.shethia@its.ny.gov::60e51e4a-2874-4ba3-a8fa-ac35705529f8" providerId="AD" clId="Web-{9A99DD24-3FFB-40D8-ACF6-F99F5B1D7B38}" dt="2023-09-26T17:51:43.131" v="52" actId="1076"/>
          <ac:spMkLst>
            <pc:docMk/>
            <pc:sldMk cId="2575760297" sldId="273"/>
            <ac:spMk id="3" creationId="{E8E9C1B0-8CAB-F170-CFDA-E4EC1A2ED2E8}"/>
          </ac:spMkLst>
        </pc:spChg>
      </pc:sldChg>
    </pc:docChg>
  </pc:docChgLst>
  <pc:docChgLst>
    <pc:chgData name="Shethia, Dax (ITS)" userId="S::dax.shethia@its.ny.gov::60e51e4a-2874-4ba3-a8fa-ac35705529f8" providerId="AD" clId="Web-{EA9ADD6B-24B5-4DC5-9D43-930CB4C9E402}"/>
    <pc:docChg chg="modSld">
      <pc:chgData name="Shethia, Dax (ITS)" userId="S::dax.shethia@its.ny.gov::60e51e4a-2874-4ba3-a8fa-ac35705529f8" providerId="AD" clId="Web-{EA9ADD6B-24B5-4DC5-9D43-930CB4C9E402}" dt="2023-09-26T19:38:47.520" v="1042"/>
      <pc:docMkLst>
        <pc:docMk/>
      </pc:docMkLst>
      <pc:sldChg chg="addSp delSp modSp">
        <pc:chgData name="Shethia, Dax (ITS)" userId="S::dax.shethia@its.ny.gov::60e51e4a-2874-4ba3-a8fa-ac35705529f8" providerId="AD" clId="Web-{EA9ADD6B-24B5-4DC5-9D43-930CB4C9E402}" dt="2023-09-26T19:38:47.520" v="1042"/>
        <pc:sldMkLst>
          <pc:docMk/>
          <pc:sldMk cId="2330008895" sldId="271"/>
        </pc:sldMkLst>
        <pc:spChg chg="mod">
          <ac:chgData name="Shethia, Dax (ITS)" userId="S::dax.shethia@its.ny.gov::60e51e4a-2874-4ba3-a8fa-ac35705529f8" providerId="AD" clId="Web-{EA9ADD6B-24B5-4DC5-9D43-930CB4C9E402}" dt="2023-09-26T19:38:37.176" v="1040" actId="20577"/>
          <ac:spMkLst>
            <pc:docMk/>
            <pc:sldMk cId="2330008895" sldId="271"/>
            <ac:spMk id="3" creationId="{E8E9C1B0-8CAB-F170-CFDA-E4EC1A2ED2E8}"/>
          </ac:spMkLst>
        </pc:spChg>
        <pc:spChg chg="add del">
          <ac:chgData name="Shethia, Dax (ITS)" userId="S::dax.shethia@its.ny.gov::60e51e4a-2874-4ba3-a8fa-ac35705529f8" providerId="AD" clId="Web-{EA9ADD6B-24B5-4DC5-9D43-930CB4C9E402}" dt="2023-09-26T19:38:47.520" v="1042"/>
          <ac:spMkLst>
            <pc:docMk/>
            <pc:sldMk cId="2330008895" sldId="271"/>
            <ac:spMk id="5" creationId="{316D3492-F227-447C-A338-B4AC669CB4E3}"/>
          </ac:spMkLst>
        </pc:spChg>
      </pc:sldChg>
      <pc:sldChg chg="addSp delSp modSp">
        <pc:chgData name="Shethia, Dax (ITS)" userId="S::dax.shethia@its.ny.gov::60e51e4a-2874-4ba3-a8fa-ac35705529f8" providerId="AD" clId="Web-{EA9ADD6B-24B5-4DC5-9D43-930CB4C9E402}" dt="2023-09-26T19:32:09.375" v="782"/>
        <pc:sldMkLst>
          <pc:docMk/>
          <pc:sldMk cId="2575760297" sldId="273"/>
        </pc:sldMkLst>
        <pc:spChg chg="del mod">
          <ac:chgData name="Shethia, Dax (ITS)" userId="S::dax.shethia@its.ny.gov::60e51e4a-2874-4ba3-a8fa-ac35705529f8" providerId="AD" clId="Web-{EA9ADD6B-24B5-4DC5-9D43-930CB4C9E402}" dt="2023-09-26T19:31:20" v="769"/>
          <ac:spMkLst>
            <pc:docMk/>
            <pc:sldMk cId="2575760297" sldId="273"/>
            <ac:spMk id="2" creationId="{E9BE20A6-9FA2-DFB1-98C8-7671AC5D38C2}"/>
          </ac:spMkLst>
        </pc:spChg>
        <pc:spChg chg="del mod">
          <ac:chgData name="Shethia, Dax (ITS)" userId="S::dax.shethia@its.ny.gov::60e51e4a-2874-4ba3-a8fa-ac35705529f8" providerId="AD" clId="Web-{EA9ADD6B-24B5-4DC5-9D43-930CB4C9E402}" dt="2023-09-26T19:31:20" v="768"/>
          <ac:spMkLst>
            <pc:docMk/>
            <pc:sldMk cId="2575760297" sldId="273"/>
            <ac:spMk id="3" creationId="{E8E9C1B0-8CAB-F170-CFDA-E4EC1A2ED2E8}"/>
          </ac:spMkLst>
        </pc:spChg>
        <pc:spChg chg="add del">
          <ac:chgData name="Shethia, Dax (ITS)" userId="S::dax.shethia@its.ny.gov::60e51e4a-2874-4ba3-a8fa-ac35705529f8" providerId="AD" clId="Web-{EA9ADD6B-24B5-4DC5-9D43-930CB4C9E402}" dt="2023-09-26T19:27:05.341" v="684"/>
          <ac:spMkLst>
            <pc:docMk/>
            <pc:sldMk cId="2575760297" sldId="273"/>
            <ac:spMk id="5" creationId="{4787EA91-3631-6762-14A7-254E62F1E3FC}"/>
          </ac:spMkLst>
        </pc:spChg>
        <pc:spChg chg="add">
          <ac:chgData name="Shethia, Dax (ITS)" userId="S::dax.shethia@its.ny.gov::60e51e4a-2874-4ba3-a8fa-ac35705529f8" providerId="AD" clId="Web-{EA9ADD6B-24B5-4DC5-9D43-930CB4C9E402}" dt="2023-09-26T19:28:12.076" v="699"/>
          <ac:spMkLst>
            <pc:docMk/>
            <pc:sldMk cId="2575760297" sldId="273"/>
            <ac:spMk id="6" creationId="{D26ABB19-463A-302A-04FB-480FDFC4CC60}"/>
          </ac:spMkLst>
        </pc:spChg>
        <pc:spChg chg="add del">
          <ac:chgData name="Shethia, Dax (ITS)" userId="S::dax.shethia@its.ny.gov::60e51e4a-2874-4ba3-a8fa-ac35705529f8" providerId="AD" clId="Web-{EA9ADD6B-24B5-4DC5-9D43-930CB4C9E402}" dt="2023-09-26T19:31:15.984" v="767"/>
          <ac:spMkLst>
            <pc:docMk/>
            <pc:sldMk cId="2575760297" sldId="273"/>
            <ac:spMk id="7" creationId="{02D9FECE-EBF4-D095-CF6E-7D9DED69B17D}"/>
          </ac:spMkLst>
        </pc:spChg>
        <pc:spChg chg="add del">
          <ac:chgData name="Shethia, Dax (ITS)" userId="S::dax.shethia@its.ny.gov::60e51e4a-2874-4ba3-a8fa-ac35705529f8" providerId="AD" clId="Web-{EA9ADD6B-24B5-4DC5-9D43-930CB4C9E402}" dt="2023-09-26T19:31:15.984" v="767"/>
          <ac:spMkLst>
            <pc:docMk/>
            <pc:sldMk cId="2575760297" sldId="273"/>
            <ac:spMk id="8" creationId="{CF7BC791-E645-8F79-5CD3-23504DEABF58}"/>
          </ac:spMkLst>
        </pc:spChg>
        <pc:spChg chg="add del">
          <ac:chgData name="Shethia, Dax (ITS)" userId="S::dax.shethia@its.ny.gov::60e51e4a-2874-4ba3-a8fa-ac35705529f8" providerId="AD" clId="Web-{EA9ADD6B-24B5-4DC5-9D43-930CB4C9E402}" dt="2023-09-26T19:31:48.125" v="778"/>
          <ac:spMkLst>
            <pc:docMk/>
            <pc:sldMk cId="2575760297" sldId="273"/>
            <ac:spMk id="9" creationId="{02D9FECE-EBF4-D095-CF6E-7D9DED69B17D}"/>
          </ac:spMkLst>
        </pc:spChg>
        <pc:spChg chg="add del">
          <ac:chgData name="Shethia, Dax (ITS)" userId="S::dax.shethia@its.ny.gov::60e51e4a-2874-4ba3-a8fa-ac35705529f8" providerId="AD" clId="Web-{EA9ADD6B-24B5-4DC5-9D43-930CB4C9E402}" dt="2023-09-26T19:31:47.469" v="777"/>
          <ac:spMkLst>
            <pc:docMk/>
            <pc:sldMk cId="2575760297" sldId="273"/>
            <ac:spMk id="10" creationId="{CF7BC791-E645-8F79-5CD3-23504DEABF58}"/>
          </ac:spMkLst>
        </pc:spChg>
        <pc:spChg chg="add mod">
          <ac:chgData name="Shethia, Dax (ITS)" userId="S::dax.shethia@its.ny.gov::60e51e4a-2874-4ba3-a8fa-ac35705529f8" providerId="AD" clId="Web-{EA9ADD6B-24B5-4DC5-9D43-930CB4C9E402}" dt="2023-09-26T19:31:55.156" v="779" actId="1076"/>
          <ac:spMkLst>
            <pc:docMk/>
            <pc:sldMk cId="2575760297" sldId="273"/>
            <ac:spMk id="11" creationId="{1154CEBF-9021-57B8-EB64-21BCBDA2ED34}"/>
          </ac:spMkLst>
        </pc:spChg>
        <pc:spChg chg="add mod">
          <ac:chgData name="Shethia, Dax (ITS)" userId="S::dax.shethia@its.ny.gov::60e51e4a-2874-4ba3-a8fa-ac35705529f8" providerId="AD" clId="Web-{EA9ADD6B-24B5-4DC5-9D43-930CB4C9E402}" dt="2023-09-26T19:31:55.281" v="780" actId="1076"/>
          <ac:spMkLst>
            <pc:docMk/>
            <pc:sldMk cId="2575760297" sldId="273"/>
            <ac:spMk id="12" creationId="{938F0974-869F-2BAB-8DAF-A79BDD0F15E4}"/>
          </ac:spMkLst>
        </pc:spChg>
        <pc:spChg chg="add del">
          <ac:chgData name="Shethia, Dax (ITS)" userId="S::dax.shethia@its.ny.gov::60e51e4a-2874-4ba3-a8fa-ac35705529f8" providerId="AD" clId="Web-{EA9ADD6B-24B5-4DC5-9D43-930CB4C9E402}" dt="2023-09-26T19:32:09.375" v="782"/>
          <ac:spMkLst>
            <pc:docMk/>
            <pc:sldMk cId="2575760297" sldId="273"/>
            <ac:spMk id="14" creationId="{0F4B937F-0FDF-FD25-1E8D-C796440C1B16}"/>
          </ac:spMkLst>
        </pc:spChg>
        <pc:spChg chg="del">
          <ac:chgData name="Shethia, Dax (ITS)" userId="S::dax.shethia@its.ny.gov::60e51e4a-2874-4ba3-a8fa-ac35705529f8" providerId="AD" clId="Web-{EA9ADD6B-24B5-4DC5-9D43-930CB4C9E402}" dt="2023-09-26T19:28:20.295" v="700"/>
          <ac:spMkLst>
            <pc:docMk/>
            <pc:sldMk cId="2575760297" sldId="273"/>
            <ac:spMk id="71" creationId="{25E2405D-3944-A57D-3A55-4F475D7EF5F7}"/>
          </ac:spMkLst>
        </pc:spChg>
      </pc:sldChg>
      <pc:sldChg chg="addSp delSp modSp">
        <pc:chgData name="Shethia, Dax (ITS)" userId="S::dax.shethia@its.ny.gov::60e51e4a-2874-4ba3-a8fa-ac35705529f8" providerId="AD" clId="Web-{EA9ADD6B-24B5-4DC5-9D43-930CB4C9E402}" dt="2023-09-26T19:31:35.078" v="773"/>
        <pc:sldMkLst>
          <pc:docMk/>
          <pc:sldMk cId="494841016" sldId="274"/>
        </pc:sldMkLst>
        <pc:spChg chg="mod">
          <ac:chgData name="Shethia, Dax (ITS)" userId="S::dax.shethia@its.ny.gov::60e51e4a-2874-4ba3-a8fa-ac35705529f8" providerId="AD" clId="Web-{EA9ADD6B-24B5-4DC5-9D43-930CB4C9E402}" dt="2023-09-26T19:29:15.436" v="719" actId="20577"/>
          <ac:spMkLst>
            <pc:docMk/>
            <pc:sldMk cId="494841016" sldId="274"/>
            <ac:spMk id="3" creationId="{E8E9C1B0-8CAB-F170-CFDA-E4EC1A2ED2E8}"/>
          </ac:spMkLst>
        </pc:spChg>
        <pc:spChg chg="add del">
          <ac:chgData name="Shethia, Dax (ITS)" userId="S::dax.shethia@its.ny.gov::60e51e4a-2874-4ba3-a8fa-ac35705529f8" providerId="AD" clId="Web-{EA9ADD6B-24B5-4DC5-9D43-930CB4C9E402}" dt="2023-09-26T19:27:56.279" v="693"/>
          <ac:spMkLst>
            <pc:docMk/>
            <pc:sldMk cId="494841016" sldId="274"/>
            <ac:spMk id="5" creationId="{B2E053F4-6890-0290-7A28-6BB3010D31C3}"/>
          </ac:spMkLst>
        </pc:spChg>
        <pc:spChg chg="add del">
          <ac:chgData name="Shethia, Dax (ITS)" userId="S::dax.shethia@its.ny.gov::60e51e4a-2874-4ba3-a8fa-ac35705529f8" providerId="AD" clId="Web-{EA9ADD6B-24B5-4DC5-9D43-930CB4C9E402}" dt="2023-09-26T19:27:59.466" v="695"/>
          <ac:spMkLst>
            <pc:docMk/>
            <pc:sldMk cId="494841016" sldId="274"/>
            <ac:spMk id="6" creationId="{A366FA04-169B-8092-A97D-309DAB543A36}"/>
          </ac:spMkLst>
        </pc:spChg>
        <pc:spChg chg="add del mod">
          <ac:chgData name="Shethia, Dax (ITS)" userId="S::dax.shethia@its.ny.gov::60e51e4a-2874-4ba3-a8fa-ac35705529f8" providerId="AD" clId="Web-{EA9ADD6B-24B5-4DC5-9D43-930CB4C9E402}" dt="2023-09-26T19:28:10.826" v="698"/>
          <ac:spMkLst>
            <pc:docMk/>
            <pc:sldMk cId="494841016" sldId="274"/>
            <ac:spMk id="8" creationId="{A1AA89B4-7FA7-7EBB-EA7C-862F3644AE09}"/>
          </ac:spMkLst>
        </pc:spChg>
        <pc:spChg chg="add del mod">
          <ac:chgData name="Shethia, Dax (ITS)" userId="S::dax.shethia@its.ny.gov::60e51e4a-2874-4ba3-a8fa-ac35705529f8" providerId="AD" clId="Web-{EA9ADD6B-24B5-4DC5-9D43-930CB4C9E402}" dt="2023-09-26T19:31:11.781" v="765"/>
          <ac:spMkLst>
            <pc:docMk/>
            <pc:sldMk cId="494841016" sldId="274"/>
            <ac:spMk id="10" creationId="{0C42DEA4-AE92-5322-3D27-C961A855BA5B}"/>
          </ac:spMkLst>
        </pc:spChg>
        <pc:spChg chg="add del mod">
          <ac:chgData name="Shethia, Dax (ITS)" userId="S::dax.shethia@its.ny.gov::60e51e4a-2874-4ba3-a8fa-ac35705529f8" providerId="AD" clId="Web-{EA9ADD6B-24B5-4DC5-9D43-930CB4C9E402}" dt="2023-09-26T19:31:11.781" v="764"/>
          <ac:spMkLst>
            <pc:docMk/>
            <pc:sldMk cId="494841016" sldId="274"/>
            <ac:spMk id="12" creationId="{0D66C52D-E176-7039-80F4-8175E797718A}"/>
          </ac:spMkLst>
        </pc:spChg>
        <pc:spChg chg="add del">
          <ac:chgData name="Shethia, Dax (ITS)" userId="S::dax.shethia@its.ny.gov::60e51e4a-2874-4ba3-a8fa-ac35705529f8" providerId="AD" clId="Web-{EA9ADD6B-24B5-4DC5-9D43-930CB4C9E402}" dt="2023-09-26T19:31:35.078" v="773"/>
          <ac:spMkLst>
            <pc:docMk/>
            <pc:sldMk cId="494841016" sldId="274"/>
            <ac:spMk id="13" creationId="{02D9FECE-EBF4-D095-CF6E-7D9DED69B17D}"/>
          </ac:spMkLst>
        </pc:spChg>
        <pc:spChg chg="add del">
          <ac:chgData name="Shethia, Dax (ITS)" userId="S::dax.shethia@its.ny.gov::60e51e4a-2874-4ba3-a8fa-ac35705529f8" providerId="AD" clId="Web-{EA9ADD6B-24B5-4DC5-9D43-930CB4C9E402}" dt="2023-09-26T19:31:35.062" v="772"/>
          <ac:spMkLst>
            <pc:docMk/>
            <pc:sldMk cId="494841016" sldId="274"/>
            <ac:spMk id="14" creationId="{CF7BC791-E645-8F79-5CD3-23504DEABF58}"/>
          </ac:spMkLst>
        </pc:spChg>
        <pc:spChg chg="mod">
          <ac:chgData name="Shethia, Dax (ITS)" userId="S::dax.shethia@its.ny.gov::60e51e4a-2874-4ba3-a8fa-ac35705529f8" providerId="AD" clId="Web-{EA9ADD6B-24B5-4DC5-9D43-930CB4C9E402}" dt="2023-09-26T19:27:54.497" v="692" actId="1076"/>
          <ac:spMkLst>
            <pc:docMk/>
            <pc:sldMk cId="494841016" sldId="274"/>
            <ac:spMk id="71" creationId="{25E2405D-3944-A57D-3A55-4F475D7EF5F7}"/>
          </ac:spMkLst>
        </pc:spChg>
      </pc:sldChg>
      <pc:sldChg chg="modSp">
        <pc:chgData name="Shethia, Dax (ITS)" userId="S::dax.shethia@its.ny.gov::60e51e4a-2874-4ba3-a8fa-ac35705529f8" providerId="AD" clId="Web-{EA9ADD6B-24B5-4DC5-9D43-930CB4C9E402}" dt="2023-09-26T19:35:08.111" v="919" actId="20577"/>
        <pc:sldMkLst>
          <pc:docMk/>
          <pc:sldMk cId="118012550" sldId="275"/>
        </pc:sldMkLst>
        <pc:spChg chg="mod">
          <ac:chgData name="Shethia, Dax (ITS)" userId="S::dax.shethia@its.ny.gov::60e51e4a-2874-4ba3-a8fa-ac35705529f8" providerId="AD" clId="Web-{EA9ADD6B-24B5-4DC5-9D43-930CB4C9E402}" dt="2023-09-26T19:18:14.679" v="252"/>
          <ac:spMkLst>
            <pc:docMk/>
            <pc:sldMk cId="118012550" sldId="275"/>
            <ac:spMk id="2" creationId="{E9BE20A6-9FA2-DFB1-98C8-7671AC5D38C2}"/>
          </ac:spMkLst>
        </pc:spChg>
        <pc:spChg chg="mod">
          <ac:chgData name="Shethia, Dax (ITS)" userId="S::dax.shethia@its.ny.gov::60e51e4a-2874-4ba3-a8fa-ac35705529f8" providerId="AD" clId="Web-{EA9ADD6B-24B5-4DC5-9D43-930CB4C9E402}" dt="2023-09-26T19:35:08.111" v="919" actId="20577"/>
          <ac:spMkLst>
            <pc:docMk/>
            <pc:sldMk cId="118012550" sldId="275"/>
            <ac:spMk id="3" creationId="{E8E9C1B0-8CAB-F170-CFDA-E4EC1A2ED2E8}"/>
          </ac:spMkLst>
        </pc:spChg>
        <pc:spChg chg="mod">
          <ac:chgData name="Shethia, Dax (ITS)" userId="S::dax.shethia@its.ny.gov::60e51e4a-2874-4ba3-a8fa-ac35705529f8" providerId="AD" clId="Web-{EA9ADD6B-24B5-4DC5-9D43-930CB4C9E402}" dt="2023-09-26T19:33:08.954" v="865" actId="20577"/>
          <ac:spMkLst>
            <pc:docMk/>
            <pc:sldMk cId="118012550" sldId="275"/>
            <ac:spMk id="71" creationId="{25E2405D-3944-A57D-3A55-4F475D7EF5F7}"/>
          </ac:spMkLst>
        </pc:spChg>
      </pc:sldChg>
    </pc:docChg>
  </pc:docChgLst>
  <pc:docChgLst>
    <pc:chgData name="Tadiboina, Ravi Teja (ITS)" userId="S::raviteja.tadiboina@its.ny.gov::0c078169-9586-4fb7-a706-05bcd8f3c488" providerId="AD" clId="Web-{5F800C33-23CC-4DA6-BD3E-F28C66DC32C1}"/>
    <pc:docChg chg="addSld modSld">
      <pc:chgData name="Tadiboina, Ravi Teja (ITS)" userId="S::raviteja.tadiboina@its.ny.gov::0c078169-9586-4fb7-a706-05bcd8f3c488" providerId="AD" clId="Web-{5F800C33-23CC-4DA6-BD3E-F28C66DC32C1}" dt="2023-09-26T14:22:37.137" v="112" actId="14100"/>
      <pc:docMkLst>
        <pc:docMk/>
      </pc:docMkLst>
      <pc:sldChg chg="addSp delSp modSp add replId">
        <pc:chgData name="Tadiboina, Ravi Teja (ITS)" userId="S::raviteja.tadiboina@its.ny.gov::0c078169-9586-4fb7-a706-05bcd8f3c488" providerId="AD" clId="Web-{5F800C33-23CC-4DA6-BD3E-F28C66DC32C1}" dt="2023-09-26T14:22:37.137" v="112" actId="14100"/>
        <pc:sldMkLst>
          <pc:docMk/>
          <pc:sldMk cId="411683967" sldId="268"/>
        </pc:sldMkLst>
        <pc:spChg chg="mod">
          <ac:chgData name="Tadiboina, Ravi Teja (ITS)" userId="S::raviteja.tadiboina@its.ny.gov::0c078169-9586-4fb7-a706-05bcd8f3c488" providerId="AD" clId="Web-{5F800C33-23CC-4DA6-BD3E-F28C66DC32C1}" dt="2023-09-26T14:21:34.371" v="103" actId="14100"/>
          <ac:spMkLst>
            <pc:docMk/>
            <pc:sldMk cId="411683967" sldId="268"/>
            <ac:spMk id="71" creationId="{25E2405D-3944-A57D-3A55-4F475D7EF5F7}"/>
          </ac:spMkLst>
        </pc:spChg>
        <pc:picChg chg="add mod">
          <ac:chgData name="Tadiboina, Ravi Teja (ITS)" userId="S::raviteja.tadiboina@its.ny.gov::0c078169-9586-4fb7-a706-05bcd8f3c488" providerId="AD" clId="Web-{5F800C33-23CC-4DA6-BD3E-F28C66DC32C1}" dt="2023-09-26T14:22:37.137" v="112" actId="14100"/>
          <ac:picMkLst>
            <pc:docMk/>
            <pc:sldMk cId="411683967" sldId="268"/>
            <ac:picMk id="4" creationId="{7660FC52-19D2-70E6-4DA3-7CC9AF33B80C}"/>
          </ac:picMkLst>
        </pc:picChg>
        <pc:picChg chg="del">
          <ac:chgData name="Tadiboina, Ravi Teja (ITS)" userId="S::raviteja.tadiboina@its.ny.gov::0c078169-9586-4fb7-a706-05bcd8f3c488" providerId="AD" clId="Web-{5F800C33-23CC-4DA6-BD3E-F28C66DC32C1}" dt="2023-09-26T14:22:16.497" v="106"/>
          <ac:picMkLst>
            <pc:docMk/>
            <pc:sldMk cId="411683967" sldId="268"/>
            <ac:picMk id="6" creationId="{34AA828A-A52C-7BC2-27BE-D30C7724B2F3}"/>
          </ac:picMkLst>
        </pc:picChg>
      </pc:sldChg>
    </pc:docChg>
  </pc:docChgLst>
  <pc:docChgLst>
    <pc:chgData name="Syed Maaz, Jameel Hussaini (ITS)" userId="S::jameelhussaini.syedmaaz@its.ny.gov::b16fb136-559a-46bd-a5de-06c5f7e778e2" providerId="AD" clId="Web-{47ADA43F-9A27-4117-9F75-52F834FCD1A2}"/>
    <pc:docChg chg="modSld">
      <pc:chgData name="Syed Maaz, Jameel Hussaini (ITS)" userId="S::jameelhussaini.syedmaaz@its.ny.gov::b16fb136-559a-46bd-a5de-06c5f7e778e2" providerId="AD" clId="Web-{47ADA43F-9A27-4117-9F75-52F834FCD1A2}" dt="2023-09-27T18:13:18.941" v="56" actId="20577"/>
      <pc:docMkLst>
        <pc:docMk/>
      </pc:docMkLst>
      <pc:sldChg chg="modSp">
        <pc:chgData name="Syed Maaz, Jameel Hussaini (ITS)" userId="S::jameelhussaini.syedmaaz@its.ny.gov::b16fb136-559a-46bd-a5de-06c5f7e778e2" providerId="AD" clId="Web-{47ADA43F-9A27-4117-9F75-52F834FCD1A2}" dt="2023-09-27T18:13:18.941" v="56" actId="20577"/>
        <pc:sldMkLst>
          <pc:docMk/>
          <pc:sldMk cId="1986540294" sldId="279"/>
        </pc:sldMkLst>
        <pc:spChg chg="mod">
          <ac:chgData name="Syed Maaz, Jameel Hussaini (ITS)" userId="S::jameelhussaini.syedmaaz@its.ny.gov::b16fb136-559a-46bd-a5de-06c5f7e778e2" providerId="AD" clId="Web-{47ADA43F-9A27-4117-9F75-52F834FCD1A2}" dt="2023-09-27T18:13:18.941" v="56" actId="20577"/>
          <ac:spMkLst>
            <pc:docMk/>
            <pc:sldMk cId="1986540294" sldId="279"/>
            <ac:spMk id="3" creationId="{E8E9C1B0-8CAB-F170-CFDA-E4EC1A2ED2E8}"/>
          </ac:spMkLst>
        </pc:spChg>
      </pc:sldChg>
    </pc:docChg>
  </pc:docChgLst>
  <pc:docChgLst>
    <pc:chgData name="Shethia, Dax (ITS)" userId="S::dax.shethia@its.ny.gov::60e51e4a-2874-4ba3-a8fa-ac35705529f8" providerId="AD" clId="Web-{74EA9D26-480E-4324-A9F4-B90E9F5C8E82}"/>
    <pc:docChg chg="addSld modSld">
      <pc:chgData name="Shethia, Dax (ITS)" userId="S::dax.shethia@its.ny.gov::60e51e4a-2874-4ba3-a8fa-ac35705529f8" providerId="AD" clId="Web-{74EA9D26-480E-4324-A9F4-B90E9F5C8E82}" dt="2023-09-28T19:16:54.795" v="21" actId="1076"/>
      <pc:docMkLst>
        <pc:docMk/>
      </pc:docMkLst>
      <pc:sldChg chg="addSp delSp modSp new mod setBg">
        <pc:chgData name="Shethia, Dax (ITS)" userId="S::dax.shethia@its.ny.gov::60e51e4a-2874-4ba3-a8fa-ac35705529f8" providerId="AD" clId="Web-{74EA9D26-480E-4324-A9F4-B90E9F5C8E82}" dt="2023-09-28T19:16:54.795" v="21" actId="1076"/>
        <pc:sldMkLst>
          <pc:docMk/>
          <pc:sldMk cId="2017506454" sldId="280"/>
        </pc:sldMkLst>
        <pc:spChg chg="del">
          <ac:chgData name="Shethia, Dax (ITS)" userId="S::dax.shethia@its.ny.gov::60e51e4a-2874-4ba3-a8fa-ac35705529f8" providerId="AD" clId="Web-{74EA9D26-480E-4324-A9F4-B90E9F5C8E82}" dt="2023-09-28T19:13:33.758" v="3"/>
          <ac:spMkLst>
            <pc:docMk/>
            <pc:sldMk cId="2017506454" sldId="280"/>
            <ac:spMk id="2" creationId="{528AC1FD-0474-C1F2-5F85-E0769D76011B}"/>
          </ac:spMkLst>
        </pc:spChg>
        <pc:spChg chg="del">
          <ac:chgData name="Shethia, Dax (ITS)" userId="S::dax.shethia@its.ny.gov::60e51e4a-2874-4ba3-a8fa-ac35705529f8" providerId="AD" clId="Web-{74EA9D26-480E-4324-A9F4-B90E9F5C8E82}" dt="2023-09-28T19:13:26.133" v="2"/>
          <ac:spMkLst>
            <pc:docMk/>
            <pc:sldMk cId="2017506454" sldId="280"/>
            <ac:spMk id="3" creationId="{7BFD297E-DB00-006E-9B57-262FFFF4E02A}"/>
          </ac:spMkLst>
        </pc:spChg>
        <pc:grpChg chg="add mod">
          <ac:chgData name="Shethia, Dax (ITS)" userId="S::dax.shethia@its.ny.gov::60e51e4a-2874-4ba3-a8fa-ac35705529f8" providerId="AD" clId="Web-{74EA9D26-480E-4324-A9F4-B90E9F5C8E82}" dt="2023-09-28T19:16:54.795" v="21" actId="1076"/>
          <ac:grpSpMkLst>
            <pc:docMk/>
            <pc:sldMk cId="2017506454" sldId="280"/>
            <ac:grpSpMk id="14" creationId="{EB698626-84EA-D51C-BD59-C616ECC98C86}"/>
          </ac:grpSpMkLst>
        </pc:grpChg>
        <pc:picChg chg="add del mod">
          <ac:chgData name="Shethia, Dax (ITS)" userId="S::dax.shethia@its.ny.gov::60e51e4a-2874-4ba3-a8fa-ac35705529f8" providerId="AD" clId="Web-{74EA9D26-480E-4324-A9F4-B90E9F5C8E82}" dt="2023-09-28T19:15:02.058" v="9"/>
          <ac:picMkLst>
            <pc:docMk/>
            <pc:sldMk cId="2017506454" sldId="280"/>
            <ac:picMk id="5" creationId="{4E08EEA9-0747-4E73-97F5-044950750C41}"/>
          </ac:picMkLst>
        </pc:picChg>
        <pc:picChg chg="add del mod">
          <ac:chgData name="Shethia, Dax (ITS)" userId="S::dax.shethia@its.ny.gov::60e51e4a-2874-4ba3-a8fa-ac35705529f8" providerId="AD" clId="Web-{74EA9D26-480E-4324-A9F4-B90E9F5C8E82}" dt="2023-09-28T19:16:38.623" v="16"/>
          <ac:picMkLst>
            <pc:docMk/>
            <pc:sldMk cId="2017506454" sldId="280"/>
            <ac:picMk id="7" creationId="{69E4EA0D-ED1D-E39C-63F9-0E70A5F877DC}"/>
          </ac:picMkLst>
        </pc:picChg>
      </pc:sldChg>
    </pc:docChg>
  </pc:docChgLst>
  <pc:docChgLst>
    <pc:chgData name="Shethia, Dax (ITS)" userId="S::dax.shethia@its.ny.gov::60e51e4a-2874-4ba3-a8fa-ac35705529f8" providerId="AD" clId="Web-{ABBD17A5-5AA2-45A0-BB5A-9D46A0F9F3F0}"/>
    <pc:docChg chg="modSld">
      <pc:chgData name="Shethia, Dax (ITS)" userId="S::dax.shethia@its.ny.gov::60e51e4a-2874-4ba3-a8fa-ac35705529f8" providerId="AD" clId="Web-{ABBD17A5-5AA2-45A0-BB5A-9D46A0F9F3F0}" dt="2023-09-27T14:15:13.563" v="50"/>
      <pc:docMkLst>
        <pc:docMk/>
      </pc:docMkLst>
      <pc:sldChg chg="addSp delSp modSp">
        <pc:chgData name="Shethia, Dax (ITS)" userId="S::dax.shethia@its.ny.gov::60e51e4a-2874-4ba3-a8fa-ac35705529f8" providerId="AD" clId="Web-{ABBD17A5-5AA2-45A0-BB5A-9D46A0F9F3F0}" dt="2023-09-27T14:15:13.563" v="50"/>
        <pc:sldMkLst>
          <pc:docMk/>
          <pc:sldMk cId="3471828625" sldId="272"/>
        </pc:sldMkLst>
        <pc:spChg chg="add del mod">
          <ac:chgData name="Shethia, Dax (ITS)" userId="S::dax.shethia@its.ny.gov::60e51e4a-2874-4ba3-a8fa-ac35705529f8" providerId="AD" clId="Web-{ABBD17A5-5AA2-45A0-BB5A-9D46A0F9F3F0}" dt="2023-09-27T14:15:10.360" v="49"/>
          <ac:spMkLst>
            <pc:docMk/>
            <pc:sldMk cId="3471828625" sldId="272"/>
            <ac:spMk id="3" creationId="{DD3263A5-1425-CB99-2597-CAAA94B4A92B}"/>
          </ac:spMkLst>
        </pc:spChg>
        <pc:spChg chg="add del mod">
          <ac:chgData name="Shethia, Dax (ITS)" userId="S::dax.shethia@its.ny.gov::60e51e4a-2874-4ba3-a8fa-ac35705529f8" providerId="AD" clId="Web-{ABBD17A5-5AA2-45A0-BB5A-9D46A0F9F3F0}" dt="2023-09-27T14:15:13.563" v="50"/>
          <ac:spMkLst>
            <pc:docMk/>
            <pc:sldMk cId="3471828625" sldId="272"/>
            <ac:spMk id="4" creationId="{D7911F8F-8123-5EBA-27EA-A9AE188B54E2}"/>
          </ac:spMkLst>
        </pc:spChg>
      </pc:sldChg>
    </pc:docChg>
  </pc:docChgLst>
  <pc:docChgLst>
    <pc:chgData name="Syed Maaz, Jameel Hussaini (ITS)" userId="S::jameelhussaini.syedmaaz@its.ny.gov::b16fb136-559a-46bd-a5de-06c5f7e778e2" providerId="AD" clId="Web-{FE4CA84E-D701-4221-BCF4-BF1D23585DB7}"/>
    <pc:docChg chg="addSld delSld modSld">
      <pc:chgData name="Syed Maaz, Jameel Hussaini (ITS)" userId="S::jameelhussaini.syedmaaz@its.ny.gov::b16fb136-559a-46bd-a5de-06c5f7e778e2" providerId="AD" clId="Web-{FE4CA84E-D701-4221-BCF4-BF1D23585DB7}" dt="2023-09-28T16:07:46.623" v="36" actId="20577"/>
      <pc:docMkLst>
        <pc:docMk/>
      </pc:docMkLst>
      <pc:sldChg chg="modSp">
        <pc:chgData name="Syed Maaz, Jameel Hussaini (ITS)" userId="S::jameelhussaini.syedmaaz@its.ny.gov::b16fb136-559a-46bd-a5de-06c5f7e778e2" providerId="AD" clId="Web-{FE4CA84E-D701-4221-BCF4-BF1D23585DB7}" dt="2023-09-28T16:06:43.857" v="29" actId="20577"/>
        <pc:sldMkLst>
          <pc:docMk/>
          <pc:sldMk cId="2575760297" sldId="273"/>
        </pc:sldMkLst>
        <pc:spChg chg="mod">
          <ac:chgData name="Syed Maaz, Jameel Hussaini (ITS)" userId="S::jameelhussaini.syedmaaz@its.ny.gov::b16fb136-559a-46bd-a5de-06c5f7e778e2" providerId="AD" clId="Web-{FE4CA84E-D701-4221-BCF4-BF1D23585DB7}" dt="2023-09-28T16:06:43.857" v="29" actId="20577"/>
          <ac:spMkLst>
            <pc:docMk/>
            <pc:sldMk cId="2575760297" sldId="273"/>
            <ac:spMk id="12" creationId="{938F0974-869F-2BAB-8DAF-A79BDD0F15E4}"/>
          </ac:spMkLst>
        </pc:spChg>
      </pc:sldChg>
      <pc:sldChg chg="modSp">
        <pc:chgData name="Syed Maaz, Jameel Hussaini (ITS)" userId="S::jameelhussaini.syedmaaz@its.ny.gov::b16fb136-559a-46bd-a5de-06c5f7e778e2" providerId="AD" clId="Web-{FE4CA84E-D701-4221-BCF4-BF1D23585DB7}" dt="2023-09-28T16:07:46.623" v="36" actId="20577"/>
        <pc:sldMkLst>
          <pc:docMk/>
          <pc:sldMk cId="979690997" sldId="277"/>
        </pc:sldMkLst>
        <pc:spChg chg="mod">
          <ac:chgData name="Syed Maaz, Jameel Hussaini (ITS)" userId="S::jameelhussaini.syedmaaz@its.ny.gov::b16fb136-559a-46bd-a5de-06c5f7e778e2" providerId="AD" clId="Web-{FE4CA84E-D701-4221-BCF4-BF1D23585DB7}" dt="2023-09-28T16:07:46.623" v="36" actId="20577"/>
          <ac:spMkLst>
            <pc:docMk/>
            <pc:sldMk cId="979690997" sldId="277"/>
            <ac:spMk id="3" creationId="{E8E9C1B0-8CAB-F170-CFDA-E4EC1A2ED2E8}"/>
          </ac:spMkLst>
        </pc:spChg>
      </pc:sldChg>
      <pc:sldChg chg="new del">
        <pc:chgData name="Syed Maaz, Jameel Hussaini (ITS)" userId="S::jameelhussaini.syedmaaz@its.ny.gov::b16fb136-559a-46bd-a5de-06c5f7e778e2" providerId="AD" clId="Web-{FE4CA84E-D701-4221-BCF4-BF1D23585DB7}" dt="2023-09-28T14:03:27.510" v="1"/>
        <pc:sldMkLst>
          <pc:docMk/>
          <pc:sldMk cId="534564992" sldId="280"/>
        </pc:sldMkLst>
      </pc:sldChg>
      <pc:sldChg chg="new del">
        <pc:chgData name="Syed Maaz, Jameel Hussaini (ITS)" userId="S::jameelhussaini.syedmaaz@its.ny.gov::b16fb136-559a-46bd-a5de-06c5f7e778e2" providerId="AD" clId="Web-{FE4CA84E-D701-4221-BCF4-BF1D23585DB7}" dt="2023-09-28T14:05:08.949" v="3"/>
        <pc:sldMkLst>
          <pc:docMk/>
          <pc:sldMk cId="2780016806" sldId="280"/>
        </pc:sldMkLst>
      </pc:sldChg>
    </pc:docChg>
  </pc:docChgLst>
  <pc:docChgLst>
    <pc:chgData name="Zheng, Kevin (ITS)" userId="S::kevin.zheng2@its.ny.gov::0bb2f0cd-cacb-49f7-925f-18df6c4c16be" providerId="AD" clId="Web-{3A985AA1-AEEE-49E5-90F5-6CBDE4BE157E}"/>
    <pc:docChg chg="modSld">
      <pc:chgData name="Zheng, Kevin (ITS)" userId="S::kevin.zheng2@its.ny.gov::0bb2f0cd-cacb-49f7-925f-18df6c4c16be" providerId="AD" clId="Web-{3A985AA1-AEEE-49E5-90F5-6CBDE4BE157E}" dt="2023-09-28T13:07:31.783" v="1" actId="1076"/>
      <pc:docMkLst>
        <pc:docMk/>
      </pc:docMkLst>
      <pc:sldChg chg="modSp">
        <pc:chgData name="Zheng, Kevin (ITS)" userId="S::kevin.zheng2@its.ny.gov::0bb2f0cd-cacb-49f7-925f-18df6c4c16be" providerId="AD" clId="Web-{3A985AA1-AEEE-49E5-90F5-6CBDE4BE157E}" dt="2023-09-28T13:07:31.783" v="1" actId="1076"/>
        <pc:sldMkLst>
          <pc:docMk/>
          <pc:sldMk cId="1986540294" sldId="279"/>
        </pc:sldMkLst>
        <pc:spChg chg="mod">
          <ac:chgData name="Zheng, Kevin (ITS)" userId="S::kevin.zheng2@its.ny.gov::0bb2f0cd-cacb-49f7-925f-18df6c4c16be" providerId="AD" clId="Web-{3A985AA1-AEEE-49E5-90F5-6CBDE4BE157E}" dt="2023-09-28T13:07:31.783" v="1" actId="1076"/>
          <ac:spMkLst>
            <pc:docMk/>
            <pc:sldMk cId="1986540294" sldId="279"/>
            <ac:spMk id="20" creationId="{55479066-CE59-1A90-4F7F-C4B4C3172662}"/>
          </ac:spMkLst>
        </pc:spChg>
      </pc:sldChg>
    </pc:docChg>
  </pc:docChgLst>
  <pc:docChgLst>
    <pc:chgData name="Dax Shethia" userId="60e51e4a-2874-4ba3-a8fa-ac35705529f8" providerId="ADAL" clId="{35A4F910-1182-45F6-8D47-4A93A6ABBF2E}"/>
    <pc:docChg chg="addSld modSld">
      <pc:chgData name="Dax Shethia" userId="60e51e4a-2874-4ba3-a8fa-ac35705529f8" providerId="ADAL" clId="{35A4F910-1182-45F6-8D47-4A93A6ABBF2E}" dt="2023-09-28T19:06:13.767" v="0"/>
      <pc:docMkLst>
        <pc:docMk/>
      </pc:docMkLst>
      <pc:sldChg chg="add">
        <pc:chgData name="Dax Shethia" userId="60e51e4a-2874-4ba3-a8fa-ac35705529f8" providerId="ADAL" clId="{35A4F910-1182-45F6-8D47-4A93A6ABBF2E}" dt="2023-09-28T19:06:13.767" v="0"/>
        <pc:sldMkLst>
          <pc:docMk/>
          <pc:sldMk cId="1066384613" sldId="257"/>
        </pc:sldMkLst>
      </pc:sldChg>
      <pc:sldChg chg="add">
        <pc:chgData name="Dax Shethia" userId="60e51e4a-2874-4ba3-a8fa-ac35705529f8" providerId="ADAL" clId="{35A4F910-1182-45F6-8D47-4A93A6ABBF2E}" dt="2023-09-28T19:06:13.767" v="0"/>
        <pc:sldMkLst>
          <pc:docMk/>
          <pc:sldMk cId="1363995649" sldId="258"/>
        </pc:sldMkLst>
      </pc:sldChg>
      <pc:sldChg chg="add">
        <pc:chgData name="Dax Shethia" userId="60e51e4a-2874-4ba3-a8fa-ac35705529f8" providerId="ADAL" clId="{35A4F910-1182-45F6-8D47-4A93A6ABBF2E}" dt="2023-09-28T19:06:13.767" v="0"/>
        <pc:sldMkLst>
          <pc:docMk/>
          <pc:sldMk cId="604286251" sldId="259"/>
        </pc:sldMkLst>
      </pc:sldChg>
      <pc:sldChg chg="add">
        <pc:chgData name="Dax Shethia" userId="60e51e4a-2874-4ba3-a8fa-ac35705529f8" providerId="ADAL" clId="{35A4F910-1182-45F6-8D47-4A93A6ABBF2E}" dt="2023-09-28T19:06:13.767" v="0"/>
        <pc:sldMkLst>
          <pc:docMk/>
          <pc:sldMk cId="416536961" sldId="261"/>
        </pc:sldMkLst>
      </pc:sldChg>
      <pc:sldChg chg="add">
        <pc:chgData name="Dax Shethia" userId="60e51e4a-2874-4ba3-a8fa-ac35705529f8" providerId="ADAL" clId="{35A4F910-1182-45F6-8D47-4A93A6ABBF2E}" dt="2023-09-28T19:06:13.767" v="0"/>
        <pc:sldMkLst>
          <pc:docMk/>
          <pc:sldMk cId="3453140108" sldId="262"/>
        </pc:sldMkLst>
      </pc:sldChg>
      <pc:sldChg chg="add">
        <pc:chgData name="Dax Shethia" userId="60e51e4a-2874-4ba3-a8fa-ac35705529f8" providerId="ADAL" clId="{35A4F910-1182-45F6-8D47-4A93A6ABBF2E}" dt="2023-09-28T19:06:13.767" v="0"/>
        <pc:sldMkLst>
          <pc:docMk/>
          <pc:sldMk cId="3537055352" sldId="263"/>
        </pc:sldMkLst>
      </pc:sldChg>
      <pc:sldChg chg="add">
        <pc:chgData name="Dax Shethia" userId="60e51e4a-2874-4ba3-a8fa-ac35705529f8" providerId="ADAL" clId="{35A4F910-1182-45F6-8D47-4A93A6ABBF2E}" dt="2023-09-28T19:06:13.767" v="0"/>
        <pc:sldMkLst>
          <pc:docMk/>
          <pc:sldMk cId="3674041872" sldId="264"/>
        </pc:sldMkLst>
      </pc:sldChg>
      <pc:sldChg chg="add">
        <pc:chgData name="Dax Shethia" userId="60e51e4a-2874-4ba3-a8fa-ac35705529f8" providerId="ADAL" clId="{35A4F910-1182-45F6-8D47-4A93A6ABBF2E}" dt="2023-09-28T19:06:13.767" v="0"/>
        <pc:sldMkLst>
          <pc:docMk/>
          <pc:sldMk cId="1734025262" sldId="265"/>
        </pc:sldMkLst>
      </pc:sldChg>
      <pc:sldChg chg="add">
        <pc:chgData name="Dax Shethia" userId="60e51e4a-2874-4ba3-a8fa-ac35705529f8" providerId="ADAL" clId="{35A4F910-1182-45F6-8D47-4A93A6ABBF2E}" dt="2023-09-28T19:06:13.767" v="0"/>
        <pc:sldMkLst>
          <pc:docMk/>
          <pc:sldMk cId="3431908763" sldId="266"/>
        </pc:sldMkLst>
      </pc:sldChg>
      <pc:sldChg chg="add">
        <pc:chgData name="Dax Shethia" userId="60e51e4a-2874-4ba3-a8fa-ac35705529f8" providerId="ADAL" clId="{35A4F910-1182-45F6-8D47-4A93A6ABBF2E}" dt="2023-09-28T19:06:13.767" v="0"/>
        <pc:sldMkLst>
          <pc:docMk/>
          <pc:sldMk cId="16920494" sldId="267"/>
        </pc:sldMkLst>
      </pc:sldChg>
      <pc:sldChg chg="add">
        <pc:chgData name="Dax Shethia" userId="60e51e4a-2874-4ba3-a8fa-ac35705529f8" providerId="ADAL" clId="{35A4F910-1182-45F6-8D47-4A93A6ABBF2E}" dt="2023-09-28T19:06:13.767" v="0"/>
        <pc:sldMkLst>
          <pc:docMk/>
          <pc:sldMk cId="4056656470" sldId="268"/>
        </pc:sldMkLst>
      </pc:sldChg>
    </pc:docChg>
  </pc:docChgLst>
  <pc:docChgLst>
    <pc:chgData name="Tadiboina, Ravi Teja (ITS)" userId="S::raviteja.tadiboina@its.ny.gov::0c078169-9586-4fb7-a706-05bcd8f3c488" providerId="AD" clId="Web-{D2B83276-BB7F-4F96-B03C-29EFAD009F4A}"/>
    <pc:docChg chg="sldOrd">
      <pc:chgData name="Tadiboina, Ravi Teja (ITS)" userId="S::raviteja.tadiboina@its.ny.gov::0c078169-9586-4fb7-a706-05bcd8f3c488" providerId="AD" clId="Web-{D2B83276-BB7F-4F96-B03C-29EFAD009F4A}" dt="2023-09-27T13:24:28.063" v="0"/>
      <pc:docMkLst>
        <pc:docMk/>
      </pc:docMkLst>
      <pc:sldChg chg="ord">
        <pc:chgData name="Tadiboina, Ravi Teja (ITS)" userId="S::raviteja.tadiboina@its.ny.gov::0c078169-9586-4fb7-a706-05bcd8f3c488" providerId="AD" clId="Web-{D2B83276-BB7F-4F96-B03C-29EFAD009F4A}" dt="2023-09-27T13:24:28.063" v="0"/>
        <pc:sldMkLst>
          <pc:docMk/>
          <pc:sldMk cId="494841016" sldId="274"/>
        </pc:sldMkLst>
      </pc:sldChg>
    </pc:docChg>
  </pc:docChgLst>
  <pc:docChgLst>
    <pc:chgData name="Shethia, Dax (ITS)" userId="S::dax.shethia@its.ny.gov::60e51e4a-2874-4ba3-a8fa-ac35705529f8" providerId="AD" clId="Web-{6EC7D45C-EF86-4355-B7CF-833510D3D31E}"/>
    <pc:docChg chg="addSld modSld">
      <pc:chgData name="Shethia, Dax (ITS)" userId="S::dax.shethia@its.ny.gov::60e51e4a-2874-4ba3-a8fa-ac35705529f8" providerId="AD" clId="Web-{6EC7D45C-EF86-4355-B7CF-833510D3D31E}" dt="2023-09-27T13:52:50.696" v="84" actId="20577"/>
      <pc:docMkLst>
        <pc:docMk/>
      </pc:docMkLst>
      <pc:sldChg chg="modSp">
        <pc:chgData name="Shethia, Dax (ITS)" userId="S::dax.shethia@its.ny.gov::60e51e4a-2874-4ba3-a8fa-ac35705529f8" providerId="AD" clId="Web-{6EC7D45C-EF86-4355-B7CF-833510D3D31E}" dt="2023-09-27T13:51:01.726" v="14" actId="1076"/>
        <pc:sldMkLst>
          <pc:docMk/>
          <pc:sldMk cId="4246032770" sldId="270"/>
        </pc:sldMkLst>
        <pc:grpChg chg="mod">
          <ac:chgData name="Shethia, Dax (ITS)" userId="S::dax.shethia@its.ny.gov::60e51e4a-2874-4ba3-a8fa-ac35705529f8" providerId="AD" clId="Web-{6EC7D45C-EF86-4355-B7CF-833510D3D31E}" dt="2023-09-27T13:51:01.726" v="14" actId="1076"/>
          <ac:grpSpMkLst>
            <pc:docMk/>
            <pc:sldMk cId="4246032770" sldId="270"/>
            <ac:grpSpMk id="13" creationId="{9231BFC0-709F-6FEE-BC67-EB345E797192}"/>
          </ac:grpSpMkLst>
        </pc:grpChg>
      </pc:sldChg>
      <pc:sldChg chg="addSp delSp modSp">
        <pc:chgData name="Shethia, Dax (ITS)" userId="S::dax.shethia@its.ny.gov::60e51e4a-2874-4ba3-a8fa-ac35705529f8" providerId="AD" clId="Web-{6EC7D45C-EF86-4355-B7CF-833510D3D31E}" dt="2023-09-27T13:50:39.289" v="9" actId="1076"/>
        <pc:sldMkLst>
          <pc:docMk/>
          <pc:sldMk cId="3471828625" sldId="272"/>
        </pc:sldMkLst>
        <pc:spChg chg="mod">
          <ac:chgData name="Shethia, Dax (ITS)" userId="S::dax.shethia@its.ny.gov::60e51e4a-2874-4ba3-a8fa-ac35705529f8" providerId="AD" clId="Web-{6EC7D45C-EF86-4355-B7CF-833510D3D31E}" dt="2023-09-27T13:50:29.226" v="7" actId="1076"/>
          <ac:spMkLst>
            <pc:docMk/>
            <pc:sldMk cId="3471828625" sldId="272"/>
            <ac:spMk id="71" creationId="{25E2405D-3944-A57D-3A55-4F475D7EF5F7}"/>
          </ac:spMkLst>
        </pc:spChg>
        <pc:picChg chg="add mod">
          <ac:chgData name="Shethia, Dax (ITS)" userId="S::dax.shethia@its.ny.gov::60e51e4a-2874-4ba3-a8fa-ac35705529f8" providerId="AD" clId="Web-{6EC7D45C-EF86-4355-B7CF-833510D3D31E}" dt="2023-09-27T13:50:39.289" v="9" actId="1076"/>
          <ac:picMkLst>
            <pc:docMk/>
            <pc:sldMk cId="3471828625" sldId="272"/>
            <ac:picMk id="2" creationId="{E5F8B752-43A4-3B69-F0B0-A68FCD25899D}"/>
          </ac:picMkLst>
        </pc:picChg>
        <pc:picChg chg="del">
          <ac:chgData name="Shethia, Dax (ITS)" userId="S::dax.shethia@its.ny.gov::60e51e4a-2874-4ba3-a8fa-ac35705529f8" providerId="AD" clId="Web-{6EC7D45C-EF86-4355-B7CF-833510D3D31E}" dt="2023-09-27T13:50:02.679" v="1"/>
          <ac:picMkLst>
            <pc:docMk/>
            <pc:sldMk cId="3471828625" sldId="272"/>
            <ac:picMk id="7" creationId="{A07B4324-75A6-E622-8813-1FFA1B544F68}"/>
          </ac:picMkLst>
        </pc:picChg>
      </pc:sldChg>
      <pc:sldChg chg="modSp add replId">
        <pc:chgData name="Shethia, Dax (ITS)" userId="S::dax.shethia@its.ny.gov::60e51e4a-2874-4ba3-a8fa-ac35705529f8" providerId="AD" clId="Web-{6EC7D45C-EF86-4355-B7CF-833510D3D31E}" dt="2023-09-27T13:52:50.696" v="84" actId="20577"/>
        <pc:sldMkLst>
          <pc:docMk/>
          <pc:sldMk cId="979690997" sldId="277"/>
        </pc:sldMkLst>
        <pc:spChg chg="mod">
          <ac:chgData name="Shethia, Dax (ITS)" userId="S::dax.shethia@its.ny.gov::60e51e4a-2874-4ba3-a8fa-ac35705529f8" providerId="AD" clId="Web-{6EC7D45C-EF86-4355-B7CF-833510D3D31E}" dt="2023-09-27T13:52:50.696" v="84" actId="20577"/>
          <ac:spMkLst>
            <pc:docMk/>
            <pc:sldMk cId="979690997" sldId="277"/>
            <ac:spMk id="3" creationId="{E8E9C1B0-8CAB-F170-CFDA-E4EC1A2ED2E8}"/>
          </ac:spMkLst>
        </pc:spChg>
        <pc:spChg chg="mod">
          <ac:chgData name="Shethia, Dax (ITS)" userId="S::dax.shethia@its.ny.gov::60e51e4a-2874-4ba3-a8fa-ac35705529f8" providerId="AD" clId="Web-{6EC7D45C-EF86-4355-B7CF-833510D3D31E}" dt="2023-09-27T13:51:46.602" v="35" actId="20577"/>
          <ac:spMkLst>
            <pc:docMk/>
            <pc:sldMk cId="979690997" sldId="277"/>
            <ac:spMk id="19" creationId="{E1F4B15B-8B59-EC91-821F-DBB0F8A4CDF3}"/>
          </ac:spMkLst>
        </pc:spChg>
      </pc:sldChg>
    </pc:docChg>
  </pc:docChgLst>
  <pc:docChgLst>
    <pc:chgData name="Shethia, Dax (ITS)" userId="S::dax.shethia@its.ny.gov::60e51e4a-2874-4ba3-a8fa-ac35705529f8" providerId="AD" clId="Web-{DACC084A-0A2C-40E8-A094-2C8ACA8B6A54}"/>
    <pc:docChg chg="modSld">
      <pc:chgData name="Shethia, Dax (ITS)" userId="S::dax.shethia@its.ny.gov::60e51e4a-2874-4ba3-a8fa-ac35705529f8" providerId="AD" clId="Web-{DACC084A-0A2C-40E8-A094-2C8ACA8B6A54}" dt="2023-09-27T13:10:34.238" v="169" actId="20577"/>
      <pc:docMkLst>
        <pc:docMk/>
      </pc:docMkLst>
      <pc:sldChg chg="modSp">
        <pc:chgData name="Shethia, Dax (ITS)" userId="S::dax.shethia@its.ny.gov::60e51e4a-2874-4ba3-a8fa-ac35705529f8" providerId="AD" clId="Web-{DACC084A-0A2C-40E8-A094-2C8ACA8B6A54}" dt="2023-09-27T13:08:10.376" v="5"/>
        <pc:sldMkLst>
          <pc:docMk/>
          <pc:sldMk cId="2330008895" sldId="271"/>
        </pc:sldMkLst>
        <pc:spChg chg="mod">
          <ac:chgData name="Shethia, Dax (ITS)" userId="S::dax.shethia@its.ny.gov::60e51e4a-2874-4ba3-a8fa-ac35705529f8" providerId="AD" clId="Web-{DACC084A-0A2C-40E8-A094-2C8ACA8B6A54}" dt="2023-09-27T13:08:10.376" v="5"/>
          <ac:spMkLst>
            <pc:docMk/>
            <pc:sldMk cId="2330008895" sldId="271"/>
            <ac:spMk id="3" creationId="{E8E9C1B0-8CAB-F170-CFDA-E4EC1A2ED2E8}"/>
          </ac:spMkLst>
        </pc:spChg>
      </pc:sldChg>
      <pc:sldChg chg="modSp">
        <pc:chgData name="Shethia, Dax (ITS)" userId="S::dax.shethia@its.ny.gov::60e51e4a-2874-4ba3-a8fa-ac35705529f8" providerId="AD" clId="Web-{DACC084A-0A2C-40E8-A094-2C8ACA8B6A54}" dt="2023-09-27T13:10:34.238" v="169" actId="20577"/>
        <pc:sldMkLst>
          <pc:docMk/>
          <pc:sldMk cId="2575760297" sldId="273"/>
        </pc:sldMkLst>
        <pc:spChg chg="mod">
          <ac:chgData name="Shethia, Dax (ITS)" userId="S::dax.shethia@its.ny.gov::60e51e4a-2874-4ba3-a8fa-ac35705529f8" providerId="AD" clId="Web-{DACC084A-0A2C-40E8-A094-2C8ACA8B6A54}" dt="2023-09-27T13:07:52.251" v="3" actId="20577"/>
          <ac:spMkLst>
            <pc:docMk/>
            <pc:sldMk cId="2575760297" sldId="273"/>
            <ac:spMk id="6" creationId="{D26ABB19-463A-302A-04FB-480FDFC4CC60}"/>
          </ac:spMkLst>
        </pc:spChg>
        <pc:spChg chg="mod">
          <ac:chgData name="Shethia, Dax (ITS)" userId="S::dax.shethia@its.ny.gov::60e51e4a-2874-4ba3-a8fa-ac35705529f8" providerId="AD" clId="Web-{DACC084A-0A2C-40E8-A094-2C8ACA8B6A54}" dt="2023-09-27T13:10:34.238" v="169" actId="20577"/>
          <ac:spMkLst>
            <pc:docMk/>
            <pc:sldMk cId="2575760297" sldId="273"/>
            <ac:spMk id="12" creationId="{938F0974-869F-2BAB-8DAF-A79BDD0F15E4}"/>
          </ac:spMkLst>
        </pc:spChg>
      </pc:sldChg>
      <pc:sldChg chg="modSp">
        <pc:chgData name="Shethia, Dax (ITS)" userId="S::dax.shethia@its.ny.gov::60e51e4a-2874-4ba3-a8fa-ac35705529f8" providerId="AD" clId="Web-{DACC084A-0A2C-40E8-A094-2C8ACA8B6A54}" dt="2023-09-27T13:08:21.908" v="8"/>
        <pc:sldMkLst>
          <pc:docMk/>
          <pc:sldMk cId="118012550" sldId="275"/>
        </pc:sldMkLst>
        <pc:spChg chg="mod">
          <ac:chgData name="Shethia, Dax (ITS)" userId="S::dax.shethia@its.ny.gov::60e51e4a-2874-4ba3-a8fa-ac35705529f8" providerId="AD" clId="Web-{DACC084A-0A2C-40E8-A094-2C8ACA8B6A54}" dt="2023-09-27T13:08:15.361" v="6"/>
          <ac:spMkLst>
            <pc:docMk/>
            <pc:sldMk cId="118012550" sldId="275"/>
            <ac:spMk id="2" creationId="{E9BE20A6-9FA2-DFB1-98C8-7671AC5D38C2}"/>
          </ac:spMkLst>
        </pc:spChg>
        <pc:spChg chg="mod">
          <ac:chgData name="Shethia, Dax (ITS)" userId="S::dax.shethia@its.ny.gov::60e51e4a-2874-4ba3-a8fa-ac35705529f8" providerId="AD" clId="Web-{DACC084A-0A2C-40E8-A094-2C8ACA8B6A54}" dt="2023-09-27T13:08:21.908" v="8"/>
          <ac:spMkLst>
            <pc:docMk/>
            <pc:sldMk cId="118012550" sldId="275"/>
            <ac:spMk id="3" creationId="{E8E9C1B0-8CAB-F170-CFDA-E4EC1A2ED2E8}"/>
          </ac:spMkLst>
        </pc:spChg>
      </pc:sldChg>
    </pc:docChg>
  </pc:docChgLst>
  <pc:docChgLst>
    <pc:chgData name="Shethia, Dax (ITS)" userId="S::dax.shethia@its.ny.gov::60e51e4a-2874-4ba3-a8fa-ac35705529f8" providerId="AD" clId="Web-{FCA4E3A4-546B-48BD-B568-8F4C07329DD7}"/>
    <pc:docChg chg="modSld">
      <pc:chgData name="Shethia, Dax (ITS)" userId="S::dax.shethia@its.ny.gov::60e51e4a-2874-4ba3-a8fa-ac35705529f8" providerId="AD" clId="Web-{FCA4E3A4-546B-48BD-B568-8F4C07329DD7}" dt="2023-09-27T19:05:31.956" v="255"/>
      <pc:docMkLst>
        <pc:docMk/>
      </pc:docMkLst>
      <pc:sldChg chg="modTransition">
        <pc:chgData name="Shethia, Dax (ITS)" userId="S::dax.shethia@its.ny.gov::60e51e4a-2874-4ba3-a8fa-ac35705529f8" providerId="AD" clId="Web-{FCA4E3A4-546B-48BD-B568-8F4C07329DD7}" dt="2023-09-27T19:05:20.066" v="254"/>
        <pc:sldMkLst>
          <pc:docMk/>
          <pc:sldMk cId="3127236467" sldId="256"/>
        </pc:sldMkLst>
      </pc:sldChg>
      <pc:sldChg chg="modTransition">
        <pc:chgData name="Shethia, Dax (ITS)" userId="S::dax.shethia@its.ny.gov::60e51e4a-2874-4ba3-a8fa-ac35705529f8" providerId="AD" clId="Web-{FCA4E3A4-546B-48BD-B568-8F4C07329DD7}" dt="2023-09-27T19:05:20.066" v="250"/>
        <pc:sldMkLst>
          <pc:docMk/>
          <pc:sldMk cId="4246032770" sldId="270"/>
        </pc:sldMkLst>
      </pc:sldChg>
      <pc:sldChg chg="addSp delSp modSp modTransition addAnim delAnim modAnim">
        <pc:chgData name="Shethia, Dax (ITS)" userId="S::dax.shethia@its.ny.gov::60e51e4a-2874-4ba3-a8fa-ac35705529f8" providerId="AD" clId="Web-{FCA4E3A4-546B-48BD-B568-8F4C07329DD7}" dt="2023-09-27T19:05:31.956" v="255"/>
        <pc:sldMkLst>
          <pc:docMk/>
          <pc:sldMk cId="2330008895" sldId="271"/>
        </pc:sldMkLst>
        <pc:spChg chg="mod">
          <ac:chgData name="Shethia, Dax (ITS)" userId="S::dax.shethia@its.ny.gov::60e51e4a-2874-4ba3-a8fa-ac35705529f8" providerId="AD" clId="Web-{FCA4E3A4-546B-48BD-B568-8F4C07329DD7}" dt="2023-09-27T18:59:16.390" v="185" actId="20577"/>
          <ac:spMkLst>
            <pc:docMk/>
            <pc:sldMk cId="2330008895" sldId="271"/>
            <ac:spMk id="3" creationId="{E8E9C1B0-8CAB-F170-CFDA-E4EC1A2ED2E8}"/>
          </ac:spMkLst>
        </pc:spChg>
        <pc:spChg chg="mod">
          <ac:chgData name="Shethia, Dax (ITS)" userId="S::dax.shethia@its.ny.gov::60e51e4a-2874-4ba3-a8fa-ac35705529f8" providerId="AD" clId="Web-{FCA4E3A4-546B-48BD-B568-8F4C07329DD7}" dt="2023-09-27T18:59:00.858" v="173" actId="14100"/>
          <ac:spMkLst>
            <pc:docMk/>
            <pc:sldMk cId="2330008895" sldId="271"/>
            <ac:spMk id="4" creationId="{60C4F178-9799-8933-4F86-B8D03A55F990}"/>
          </ac:spMkLst>
        </pc:spChg>
        <pc:spChg chg="topLvl">
          <ac:chgData name="Shethia, Dax (ITS)" userId="S::dax.shethia@its.ny.gov::60e51e4a-2874-4ba3-a8fa-ac35705529f8" providerId="AD" clId="Web-{FCA4E3A4-546B-48BD-B568-8F4C07329DD7}" dt="2023-09-27T19:00:40.266" v="193"/>
          <ac:spMkLst>
            <pc:docMk/>
            <pc:sldMk cId="2330008895" sldId="271"/>
            <ac:spMk id="18" creationId="{49573FFD-E09F-BCF1-1929-81E5F923F57D}"/>
          </ac:spMkLst>
        </pc:spChg>
        <pc:spChg chg="topLvl">
          <ac:chgData name="Shethia, Dax (ITS)" userId="S::dax.shethia@its.ny.gov::60e51e4a-2874-4ba3-a8fa-ac35705529f8" providerId="AD" clId="Web-{FCA4E3A4-546B-48BD-B568-8F4C07329DD7}" dt="2023-09-27T19:01:01.500" v="199"/>
          <ac:spMkLst>
            <pc:docMk/>
            <pc:sldMk cId="2330008895" sldId="271"/>
            <ac:spMk id="23" creationId="{40C31292-5FC5-D53C-38BE-30606F8B94FB}"/>
          </ac:spMkLst>
        </pc:spChg>
        <pc:grpChg chg="mod">
          <ac:chgData name="Shethia, Dax (ITS)" userId="S::dax.shethia@its.ny.gov::60e51e4a-2874-4ba3-a8fa-ac35705529f8" providerId="AD" clId="Web-{FCA4E3A4-546B-48BD-B568-8F4C07329DD7}" dt="2023-09-27T19:02:43.767" v="223" actId="1076"/>
          <ac:grpSpMkLst>
            <pc:docMk/>
            <pc:sldMk cId="2330008895" sldId="271"/>
            <ac:grpSpMk id="2" creationId="{62F435DF-A024-8553-F656-97BCE30DF04A}"/>
          </ac:grpSpMkLst>
        </pc:grpChg>
        <pc:grpChg chg="mod">
          <ac:chgData name="Shethia, Dax (ITS)" userId="S::dax.shethia@its.ny.gov::60e51e4a-2874-4ba3-a8fa-ac35705529f8" providerId="AD" clId="Web-{FCA4E3A4-546B-48BD-B568-8F4C07329DD7}" dt="2023-09-27T19:02:43.892" v="225" actId="1076"/>
          <ac:grpSpMkLst>
            <pc:docMk/>
            <pc:sldMk cId="2330008895" sldId="271"/>
            <ac:grpSpMk id="9" creationId="{1BE7D930-2C3A-4EF6-DCA9-CCED3B0DCD4F}"/>
          </ac:grpSpMkLst>
        </pc:grpChg>
        <pc:grpChg chg="mod">
          <ac:chgData name="Shethia, Dax (ITS)" userId="S::dax.shethia@its.ny.gov::60e51e4a-2874-4ba3-a8fa-ac35705529f8" providerId="AD" clId="Web-{FCA4E3A4-546B-48BD-B568-8F4C07329DD7}" dt="2023-09-27T19:02:43.955" v="226" actId="1076"/>
          <ac:grpSpMkLst>
            <pc:docMk/>
            <pc:sldMk cId="2330008895" sldId="271"/>
            <ac:grpSpMk id="12" creationId="{87CB58D5-943C-0F96-6A14-FFB23AA99E11}"/>
          </ac:grpSpMkLst>
        </pc:grpChg>
        <pc:grpChg chg="mod">
          <ac:chgData name="Shethia, Dax (ITS)" userId="S::dax.shethia@its.ny.gov::60e51e4a-2874-4ba3-a8fa-ac35705529f8" providerId="AD" clId="Web-{FCA4E3A4-546B-48BD-B568-8F4C07329DD7}" dt="2023-09-27T19:02:44.064" v="227" actId="1076"/>
          <ac:grpSpMkLst>
            <pc:docMk/>
            <pc:sldMk cId="2330008895" sldId="271"/>
            <ac:grpSpMk id="13" creationId="{4A61EFD0-756F-FE9A-4A3E-CDACDD601ED7}"/>
          </ac:grpSpMkLst>
        </pc:grpChg>
        <pc:grpChg chg="mod">
          <ac:chgData name="Shethia, Dax (ITS)" userId="S::dax.shethia@its.ny.gov::60e51e4a-2874-4ba3-a8fa-ac35705529f8" providerId="AD" clId="Web-{FCA4E3A4-546B-48BD-B568-8F4C07329DD7}" dt="2023-09-27T19:02:44.126" v="228" actId="1076"/>
          <ac:grpSpMkLst>
            <pc:docMk/>
            <pc:sldMk cId="2330008895" sldId="271"/>
            <ac:grpSpMk id="16" creationId="{6FC73FA4-82A9-47DC-202B-1D19BB225BEA}"/>
          </ac:grpSpMkLst>
        </pc:grpChg>
        <pc:grpChg chg="mod">
          <ac:chgData name="Shethia, Dax (ITS)" userId="S::dax.shethia@its.ny.gov::60e51e4a-2874-4ba3-a8fa-ac35705529f8" providerId="AD" clId="Web-{FCA4E3A4-546B-48BD-B568-8F4C07329DD7}" dt="2023-09-27T19:02:43.830" v="224" actId="1076"/>
          <ac:grpSpMkLst>
            <pc:docMk/>
            <pc:sldMk cId="2330008895" sldId="271"/>
            <ac:grpSpMk id="17" creationId="{996B6202-CD8A-74D0-9741-85D68531465F}"/>
          </ac:grpSpMkLst>
        </pc:grpChg>
        <pc:grpChg chg="add del mod">
          <ac:chgData name="Shethia, Dax (ITS)" userId="S::dax.shethia@its.ny.gov::60e51e4a-2874-4ba3-a8fa-ac35705529f8" providerId="AD" clId="Web-{FCA4E3A4-546B-48BD-B568-8F4C07329DD7}" dt="2023-09-27T19:00:40.266" v="193"/>
          <ac:grpSpMkLst>
            <pc:docMk/>
            <pc:sldMk cId="2330008895" sldId="271"/>
            <ac:grpSpMk id="21" creationId="{14BFCEC4-F53C-B2F3-0FE4-72DE9E5222A8}"/>
          </ac:grpSpMkLst>
        </pc:grpChg>
        <pc:grpChg chg="add del mod">
          <ac:chgData name="Shethia, Dax (ITS)" userId="S::dax.shethia@its.ny.gov::60e51e4a-2874-4ba3-a8fa-ac35705529f8" providerId="AD" clId="Web-{FCA4E3A4-546B-48BD-B568-8F4C07329DD7}" dt="2023-09-27T19:01:01.500" v="199"/>
          <ac:grpSpMkLst>
            <pc:docMk/>
            <pc:sldMk cId="2330008895" sldId="271"/>
            <ac:grpSpMk id="25" creationId="{0568A493-8925-5099-C9A0-19F12FC90BCF}"/>
          </ac:grpSpMkLst>
        </pc:grpChg>
        <pc:grpChg chg="add mod">
          <ac:chgData name="Shethia, Dax (ITS)" userId="S::dax.shethia@its.ny.gov::60e51e4a-2874-4ba3-a8fa-ac35705529f8" providerId="AD" clId="Web-{FCA4E3A4-546B-48BD-B568-8F4C07329DD7}" dt="2023-09-27T19:02:44.189" v="229" actId="1076"/>
          <ac:grpSpMkLst>
            <pc:docMk/>
            <pc:sldMk cId="2330008895" sldId="271"/>
            <ac:grpSpMk id="27" creationId="{7CABEE38-0BAA-CB3C-8C36-2116EB6E3638}"/>
          </ac:grpSpMkLst>
        </pc:grpChg>
        <pc:grpChg chg="add mod">
          <ac:chgData name="Shethia, Dax (ITS)" userId="S::dax.shethia@its.ny.gov::60e51e4a-2874-4ba3-a8fa-ac35705529f8" providerId="AD" clId="Web-{FCA4E3A4-546B-48BD-B568-8F4C07329DD7}" dt="2023-09-27T19:02:44.236" v="230" actId="1076"/>
          <ac:grpSpMkLst>
            <pc:docMk/>
            <pc:sldMk cId="2330008895" sldId="271"/>
            <ac:grpSpMk id="29" creationId="{5D458C54-67D9-982F-E061-AA6725530B20}"/>
          </ac:grpSpMkLst>
        </pc:grpChg>
        <pc:picChg chg="del topLvl">
          <ac:chgData name="Shethia, Dax (ITS)" userId="S::dax.shethia@its.ny.gov::60e51e4a-2874-4ba3-a8fa-ac35705529f8" providerId="AD" clId="Web-{FCA4E3A4-546B-48BD-B568-8F4C07329DD7}" dt="2023-09-27T19:00:43.094" v="194"/>
          <ac:picMkLst>
            <pc:docMk/>
            <pc:sldMk cId="2330008895" sldId="271"/>
            <ac:picMk id="20" creationId="{34D3EE37-F922-AC36-8175-D7764197024C}"/>
          </ac:picMkLst>
        </pc:picChg>
        <pc:picChg chg="del topLvl">
          <ac:chgData name="Shethia, Dax (ITS)" userId="S::dax.shethia@its.ny.gov::60e51e4a-2874-4ba3-a8fa-ac35705529f8" providerId="AD" clId="Web-{FCA4E3A4-546B-48BD-B568-8F4C07329DD7}" dt="2023-09-27T19:01:03.672" v="200"/>
          <ac:picMkLst>
            <pc:docMk/>
            <pc:sldMk cId="2330008895" sldId="271"/>
            <ac:picMk id="24" creationId="{C80100FD-AE9C-F8EA-68EC-264A589FD4B1}"/>
          </ac:picMkLst>
        </pc:picChg>
        <pc:picChg chg="add mod">
          <ac:chgData name="Shethia, Dax (ITS)" userId="S::dax.shethia@its.ny.gov::60e51e4a-2874-4ba3-a8fa-ac35705529f8" providerId="AD" clId="Web-{FCA4E3A4-546B-48BD-B568-8F4C07329DD7}" dt="2023-09-27T19:00:52.438" v="197" actId="1076"/>
          <ac:picMkLst>
            <pc:docMk/>
            <pc:sldMk cId="2330008895" sldId="271"/>
            <ac:picMk id="26" creationId="{AFCFF041-2061-8819-0DDC-6D44D82FE051}"/>
          </ac:picMkLst>
        </pc:picChg>
        <pc:picChg chg="add mod">
          <ac:chgData name="Shethia, Dax (ITS)" userId="S::dax.shethia@its.ny.gov::60e51e4a-2874-4ba3-a8fa-ac35705529f8" providerId="AD" clId="Web-{FCA4E3A4-546B-48BD-B568-8F4C07329DD7}" dt="2023-09-27T19:02:09.657" v="209" actId="1076"/>
          <ac:picMkLst>
            <pc:docMk/>
            <pc:sldMk cId="2330008895" sldId="271"/>
            <ac:picMk id="28" creationId="{E7D521A6-B2EA-C30F-155A-CE0B462F0020}"/>
          </ac:picMkLst>
        </pc:picChg>
      </pc:sldChg>
      <pc:sldChg chg="modTransition">
        <pc:chgData name="Shethia, Dax (ITS)" userId="S::dax.shethia@its.ny.gov::60e51e4a-2874-4ba3-a8fa-ac35705529f8" providerId="AD" clId="Web-{FCA4E3A4-546B-48BD-B568-8F4C07329DD7}" dt="2023-09-27T19:05:20.066" v="251"/>
        <pc:sldMkLst>
          <pc:docMk/>
          <pc:sldMk cId="3471828625" sldId="272"/>
        </pc:sldMkLst>
      </pc:sldChg>
      <pc:sldChg chg="modTransition">
        <pc:chgData name="Shethia, Dax (ITS)" userId="S::dax.shethia@its.ny.gov::60e51e4a-2874-4ba3-a8fa-ac35705529f8" providerId="AD" clId="Web-{FCA4E3A4-546B-48BD-B568-8F4C07329DD7}" dt="2023-09-27T19:05:20.066" v="246"/>
        <pc:sldMkLst>
          <pc:docMk/>
          <pc:sldMk cId="2575760297" sldId="273"/>
        </pc:sldMkLst>
      </pc:sldChg>
      <pc:sldChg chg="modTransition">
        <pc:chgData name="Shethia, Dax (ITS)" userId="S::dax.shethia@its.ny.gov::60e51e4a-2874-4ba3-a8fa-ac35705529f8" providerId="AD" clId="Web-{FCA4E3A4-546B-48BD-B568-8F4C07329DD7}" dt="2023-09-27T19:05:20.066" v="248"/>
        <pc:sldMkLst>
          <pc:docMk/>
          <pc:sldMk cId="118012550" sldId="275"/>
        </pc:sldMkLst>
      </pc:sldChg>
      <pc:sldChg chg="addSp delSp modSp modTransition">
        <pc:chgData name="Shethia, Dax (ITS)" userId="S::dax.shethia@its.ny.gov::60e51e4a-2874-4ba3-a8fa-ac35705529f8" providerId="AD" clId="Web-{FCA4E3A4-546B-48BD-B568-8F4C07329DD7}" dt="2023-09-27T19:05:20.066" v="247"/>
        <pc:sldMkLst>
          <pc:docMk/>
          <pc:sldMk cId="979690997" sldId="277"/>
        </pc:sldMkLst>
        <pc:spChg chg="mod">
          <ac:chgData name="Shethia, Dax (ITS)" userId="S::dax.shethia@its.ny.gov::60e51e4a-2874-4ba3-a8fa-ac35705529f8" providerId="AD" clId="Web-{FCA4E3A4-546B-48BD-B568-8F4C07329DD7}" dt="2023-09-27T18:35:02.065" v="121" actId="20577"/>
          <ac:spMkLst>
            <pc:docMk/>
            <pc:sldMk cId="979690997" sldId="277"/>
            <ac:spMk id="19" creationId="{E1F4B15B-8B59-EC91-821F-DBB0F8A4CDF3}"/>
          </ac:spMkLst>
        </pc:spChg>
        <pc:picChg chg="add del mod">
          <ac:chgData name="Shethia, Dax (ITS)" userId="S::dax.shethia@its.ny.gov::60e51e4a-2874-4ba3-a8fa-ac35705529f8" providerId="AD" clId="Web-{FCA4E3A4-546B-48BD-B568-8F4C07329DD7}" dt="2023-09-27T18:35:33.050" v="123"/>
          <ac:picMkLst>
            <pc:docMk/>
            <pc:sldMk cId="979690997" sldId="277"/>
            <ac:picMk id="2" creationId="{81AA6ADD-3391-30A3-5E33-12AADBDCD858}"/>
          </ac:picMkLst>
        </pc:picChg>
        <pc:picChg chg="add mod">
          <ac:chgData name="Shethia, Dax (ITS)" userId="S::dax.shethia@its.ny.gov::60e51e4a-2874-4ba3-a8fa-ac35705529f8" providerId="AD" clId="Web-{FCA4E3A4-546B-48BD-B568-8F4C07329DD7}" dt="2023-09-27T18:36:06.910" v="128" actId="1076"/>
          <ac:picMkLst>
            <pc:docMk/>
            <pc:sldMk cId="979690997" sldId="277"/>
            <ac:picMk id="5" creationId="{15144647-9997-19AC-D628-3BDC5BDFA872}"/>
          </ac:picMkLst>
        </pc:picChg>
      </pc:sldChg>
      <pc:sldChg chg="modTransition">
        <pc:chgData name="Shethia, Dax (ITS)" userId="S::dax.shethia@its.ny.gov::60e51e4a-2874-4ba3-a8fa-ac35705529f8" providerId="AD" clId="Web-{FCA4E3A4-546B-48BD-B568-8F4C07329DD7}" dt="2023-09-27T19:05:20.066" v="252"/>
        <pc:sldMkLst>
          <pc:docMk/>
          <pc:sldMk cId="4261382008" sldId="278"/>
        </pc:sldMkLst>
      </pc:sldChg>
      <pc:sldChg chg="addSp delSp modSp modTransition addAnim delAnim modAnim">
        <pc:chgData name="Shethia, Dax (ITS)" userId="S::dax.shethia@its.ny.gov::60e51e4a-2874-4ba3-a8fa-ac35705529f8" providerId="AD" clId="Web-{FCA4E3A4-546B-48BD-B568-8F4C07329DD7}" dt="2023-09-27T19:05:20.066" v="249"/>
        <pc:sldMkLst>
          <pc:docMk/>
          <pc:sldMk cId="1986540294" sldId="279"/>
        </pc:sldMkLst>
        <pc:spChg chg="mod">
          <ac:chgData name="Shethia, Dax (ITS)" userId="S::dax.shethia@its.ny.gov::60e51e4a-2874-4ba3-a8fa-ac35705529f8" providerId="AD" clId="Web-{FCA4E3A4-546B-48BD-B568-8F4C07329DD7}" dt="2023-09-27T18:19:16.298" v="2" actId="20577"/>
          <ac:spMkLst>
            <pc:docMk/>
            <pc:sldMk cId="1986540294" sldId="279"/>
            <ac:spMk id="3" creationId="{E8E9C1B0-8CAB-F170-CFDA-E4EC1A2ED2E8}"/>
          </ac:spMkLst>
        </pc:spChg>
        <pc:spChg chg="add del mod">
          <ac:chgData name="Shethia, Dax (ITS)" userId="S::dax.shethia@its.ny.gov::60e51e4a-2874-4ba3-a8fa-ac35705529f8" providerId="AD" clId="Web-{FCA4E3A4-546B-48BD-B568-8F4C07329DD7}" dt="2023-09-27T18:19:45.267" v="11"/>
          <ac:spMkLst>
            <pc:docMk/>
            <pc:sldMk cId="1986540294" sldId="279"/>
            <ac:spMk id="4" creationId="{5057E1A5-859A-8F3A-91C7-3513574F333D}"/>
          </ac:spMkLst>
        </pc:spChg>
        <pc:spChg chg="add del mod topLvl">
          <ac:chgData name="Shethia, Dax (ITS)" userId="S::dax.shethia@its.ny.gov::60e51e4a-2874-4ba3-a8fa-ac35705529f8" providerId="AD" clId="Web-{FCA4E3A4-546B-48BD-B568-8F4C07329DD7}" dt="2023-09-27T18:21:11.284" v="22"/>
          <ac:spMkLst>
            <pc:docMk/>
            <pc:sldMk cId="1986540294" sldId="279"/>
            <ac:spMk id="5" creationId="{BC5CF5E7-92A0-F64D-7F6E-C6BC20A1BD94}"/>
          </ac:spMkLst>
        </pc:spChg>
        <pc:spChg chg="mod">
          <ac:chgData name="Shethia, Dax (ITS)" userId="S::dax.shethia@its.ny.gov::60e51e4a-2874-4ba3-a8fa-ac35705529f8" providerId="AD" clId="Web-{FCA4E3A4-546B-48BD-B568-8F4C07329DD7}" dt="2023-09-27T18:21:15.268" v="26" actId="1076"/>
          <ac:spMkLst>
            <pc:docMk/>
            <pc:sldMk cId="1986540294" sldId="279"/>
            <ac:spMk id="6" creationId="{0EA99808-7E2B-8FC0-AA89-8AAB8310DBCE}"/>
          </ac:spMkLst>
        </pc:spChg>
        <pc:spChg chg="add del mod topLvl">
          <ac:chgData name="Shethia, Dax (ITS)" userId="S::dax.shethia@its.ny.gov::60e51e4a-2874-4ba3-a8fa-ac35705529f8" providerId="AD" clId="Web-{FCA4E3A4-546B-48BD-B568-8F4C07329DD7}" dt="2023-09-27T18:21:07.768" v="20"/>
          <ac:spMkLst>
            <pc:docMk/>
            <pc:sldMk cId="1986540294" sldId="279"/>
            <ac:spMk id="7" creationId="{2B5919E2-D2CA-8FCA-17C9-FCD7B736978D}"/>
          </ac:spMkLst>
        </pc:spChg>
        <pc:spChg chg="mod">
          <ac:chgData name="Shethia, Dax (ITS)" userId="S::dax.shethia@its.ny.gov::60e51e4a-2874-4ba3-a8fa-ac35705529f8" providerId="AD" clId="Web-{FCA4E3A4-546B-48BD-B568-8F4C07329DD7}" dt="2023-09-27T18:21:15.268" v="25" actId="1076"/>
          <ac:spMkLst>
            <pc:docMk/>
            <pc:sldMk cId="1986540294" sldId="279"/>
            <ac:spMk id="8" creationId="{431F00E2-01C0-EB82-CE26-DD3B8BA6CB7F}"/>
          </ac:spMkLst>
        </pc:spChg>
        <pc:spChg chg="add del mod">
          <ac:chgData name="Shethia, Dax (ITS)" userId="S::dax.shethia@its.ny.gov::60e51e4a-2874-4ba3-a8fa-ac35705529f8" providerId="AD" clId="Web-{FCA4E3A4-546B-48BD-B568-8F4C07329DD7}" dt="2023-09-27T18:21:32.409" v="35"/>
          <ac:spMkLst>
            <pc:docMk/>
            <pc:sldMk cId="1986540294" sldId="279"/>
            <ac:spMk id="11" creationId="{0E3FB05B-A831-3F48-3867-B0978D8AB121}"/>
          </ac:spMkLst>
        </pc:spChg>
        <pc:spChg chg="add del">
          <ac:chgData name="Shethia, Dax (ITS)" userId="S::dax.shethia@its.ny.gov::60e51e4a-2874-4ba3-a8fa-ac35705529f8" providerId="AD" clId="Web-{FCA4E3A4-546B-48BD-B568-8F4C07329DD7}" dt="2023-09-27T18:21:44.019" v="39"/>
          <ac:spMkLst>
            <pc:docMk/>
            <pc:sldMk cId="1986540294" sldId="279"/>
            <ac:spMk id="13" creationId="{0E3FB05B-A831-3F48-3867-B0978D8AB121}"/>
          </ac:spMkLst>
        </pc:spChg>
        <pc:spChg chg="add del mod">
          <ac:chgData name="Shethia, Dax (ITS)" userId="S::dax.shethia@its.ny.gov::60e51e4a-2874-4ba3-a8fa-ac35705529f8" providerId="AD" clId="Web-{FCA4E3A4-546B-48BD-B568-8F4C07329DD7}" dt="2023-09-27T18:30:46.279" v="115"/>
          <ac:spMkLst>
            <pc:docMk/>
            <pc:sldMk cId="1986540294" sldId="279"/>
            <ac:spMk id="14" creationId="{0E3FB05B-A831-3F48-3867-B0978D8AB121}"/>
          </ac:spMkLst>
        </pc:spChg>
        <pc:spChg chg="mod">
          <ac:chgData name="Shethia, Dax (ITS)" userId="S::dax.shethia@its.ny.gov::60e51e4a-2874-4ba3-a8fa-ac35705529f8" providerId="AD" clId="Web-{FCA4E3A4-546B-48BD-B568-8F4C07329DD7}" dt="2023-09-27T18:26:41.618" v="82" actId="14100"/>
          <ac:spMkLst>
            <pc:docMk/>
            <pc:sldMk cId="1986540294" sldId="279"/>
            <ac:spMk id="16" creationId="{33AB81E9-7B7A-F879-B75B-6C4F5776AF22}"/>
          </ac:spMkLst>
        </pc:spChg>
        <pc:spChg chg="mod">
          <ac:chgData name="Shethia, Dax (ITS)" userId="S::dax.shethia@its.ny.gov::60e51e4a-2874-4ba3-a8fa-ac35705529f8" providerId="AD" clId="Web-{FCA4E3A4-546B-48BD-B568-8F4C07329DD7}" dt="2023-09-27T18:27:19.119" v="95" actId="20577"/>
          <ac:spMkLst>
            <pc:docMk/>
            <pc:sldMk cId="1986540294" sldId="279"/>
            <ac:spMk id="17" creationId="{FC09B59A-CA86-2B50-5430-40E16800BC17}"/>
          </ac:spMkLst>
        </pc:spChg>
        <pc:spChg chg="ord">
          <ac:chgData name="Shethia, Dax (ITS)" userId="S::dax.shethia@its.ny.gov::60e51e4a-2874-4ba3-a8fa-ac35705529f8" providerId="AD" clId="Web-{FCA4E3A4-546B-48BD-B568-8F4C07329DD7}" dt="2023-09-27T18:30:06.904" v="106"/>
          <ac:spMkLst>
            <pc:docMk/>
            <pc:sldMk cId="1986540294" sldId="279"/>
            <ac:spMk id="19" creationId="{9D50DE36-BC31-41D5-95FC-221DF6D0F41E}"/>
          </ac:spMkLst>
        </pc:spChg>
        <pc:spChg chg="mod">
          <ac:chgData name="Shethia, Dax (ITS)" userId="S::dax.shethia@its.ny.gov::60e51e4a-2874-4ba3-a8fa-ac35705529f8" providerId="AD" clId="Web-{FCA4E3A4-546B-48BD-B568-8F4C07329DD7}" dt="2023-09-27T18:31:05.592" v="118" actId="20577"/>
          <ac:spMkLst>
            <pc:docMk/>
            <pc:sldMk cId="1986540294" sldId="279"/>
            <ac:spMk id="20" creationId="{55479066-CE59-1A90-4F7F-C4B4C3172662}"/>
          </ac:spMkLst>
        </pc:spChg>
        <pc:grpChg chg="add del">
          <ac:chgData name="Shethia, Dax (ITS)" userId="S::dax.shethia@its.ny.gov::60e51e4a-2874-4ba3-a8fa-ac35705529f8" providerId="AD" clId="Web-{FCA4E3A4-546B-48BD-B568-8F4C07329DD7}" dt="2023-09-27T18:21:07.768" v="20"/>
          <ac:grpSpMkLst>
            <pc:docMk/>
            <pc:sldMk cId="1986540294" sldId="279"/>
            <ac:grpSpMk id="9" creationId="{AF84B7B4-6BE7-25AA-C6E0-DBF68699C779}"/>
          </ac:grpSpMkLst>
        </pc:grpChg>
        <pc:grpChg chg="add del mod">
          <ac:chgData name="Shethia, Dax (ITS)" userId="S::dax.shethia@its.ny.gov::60e51e4a-2874-4ba3-a8fa-ac35705529f8" providerId="AD" clId="Web-{FCA4E3A4-546B-48BD-B568-8F4C07329DD7}" dt="2023-09-27T18:22:52.911" v="57"/>
          <ac:grpSpMkLst>
            <pc:docMk/>
            <pc:sldMk cId="1986540294" sldId="279"/>
            <ac:grpSpMk id="10" creationId="{DFF216C1-9583-C200-2A1E-0820C8F090B5}"/>
          </ac:grpSpMkLst>
        </pc:grpChg>
        <pc:grpChg chg="add">
          <ac:chgData name="Shethia, Dax (ITS)" userId="S::dax.shethia@its.ny.gov::60e51e4a-2874-4ba3-a8fa-ac35705529f8" providerId="AD" clId="Web-{FCA4E3A4-546B-48BD-B568-8F4C07329DD7}" dt="2023-09-27T18:21:41.300" v="37"/>
          <ac:grpSpMkLst>
            <pc:docMk/>
            <pc:sldMk cId="1986540294" sldId="279"/>
            <ac:grpSpMk id="12" creationId="{E0853F63-63A4-D1BE-4D31-4960687316A4}"/>
          </ac:grpSpMkLst>
        </pc:grpChg>
        <pc:grpChg chg="add mod">
          <ac:chgData name="Shethia, Dax (ITS)" userId="S::dax.shethia@its.ny.gov::60e51e4a-2874-4ba3-a8fa-ac35705529f8" providerId="AD" clId="Web-{FCA4E3A4-546B-48BD-B568-8F4C07329DD7}" dt="2023-09-27T18:28:13.448" v="99" actId="1076"/>
          <ac:grpSpMkLst>
            <pc:docMk/>
            <pc:sldMk cId="1986540294" sldId="279"/>
            <ac:grpSpMk id="15" creationId="{1FE0B99F-5857-2D7B-2CDA-516C4711D7A9}"/>
          </ac:grpSpMkLst>
        </pc:grpChg>
        <pc:grpChg chg="add mod">
          <ac:chgData name="Shethia, Dax (ITS)" userId="S::dax.shethia@its.ny.gov::60e51e4a-2874-4ba3-a8fa-ac35705529f8" providerId="AD" clId="Web-{FCA4E3A4-546B-48BD-B568-8F4C07329DD7}" dt="2023-09-27T18:31:12.405" v="119" actId="1076"/>
          <ac:grpSpMkLst>
            <pc:docMk/>
            <pc:sldMk cId="1986540294" sldId="279"/>
            <ac:grpSpMk id="18" creationId="{9F700AB4-B802-AFD9-572B-3FA3A0640324}"/>
          </ac:grpSpMkLst>
        </pc:grpChg>
      </pc:sldChg>
    </pc:docChg>
  </pc:docChgLst>
  <pc:docChgLst>
    <pc:chgData name="Shethia, Dax (ITS)" userId="S::dax.shethia@its.ny.gov::60e51e4a-2874-4ba3-a8fa-ac35705529f8" providerId="AD" clId="Web-{9D8AB192-920D-45C4-B5BF-A5C21FA84B41}"/>
    <pc:docChg chg="mod addSld delSld modSld sldOrd">
      <pc:chgData name="Shethia, Dax (ITS)" userId="S::dax.shethia@its.ny.gov::60e51e4a-2874-4ba3-a8fa-ac35705529f8" providerId="AD" clId="Web-{9D8AB192-920D-45C4-B5BF-A5C21FA84B41}" dt="2023-09-26T14:57:21.548" v="387" actId="20577"/>
      <pc:docMkLst>
        <pc:docMk/>
      </pc:docMkLst>
      <pc:sldChg chg="addSp delSp modSp">
        <pc:chgData name="Shethia, Dax (ITS)" userId="S::dax.shethia@its.ny.gov::60e51e4a-2874-4ba3-a8fa-ac35705529f8" providerId="AD" clId="Web-{9D8AB192-920D-45C4-B5BF-A5C21FA84B41}" dt="2023-09-26T14:54:35.530" v="355"/>
        <pc:sldMkLst>
          <pc:docMk/>
          <pc:sldMk cId="3127236467" sldId="256"/>
        </pc:sldMkLst>
        <pc:spChg chg="mod">
          <ac:chgData name="Shethia, Dax (ITS)" userId="S::dax.shethia@its.ny.gov::60e51e4a-2874-4ba3-a8fa-ac35705529f8" providerId="AD" clId="Web-{9D8AB192-920D-45C4-B5BF-A5C21FA84B41}" dt="2023-09-26T14:54:15.139" v="352" actId="1076"/>
          <ac:spMkLst>
            <pc:docMk/>
            <pc:sldMk cId="3127236467" sldId="256"/>
            <ac:spMk id="2" creationId="{DD07CCD8-5CD8-CD9C-4431-7AC91FDA2D65}"/>
          </ac:spMkLst>
        </pc:spChg>
        <pc:spChg chg="add del">
          <ac:chgData name="Shethia, Dax (ITS)" userId="S::dax.shethia@its.ny.gov::60e51e4a-2874-4ba3-a8fa-ac35705529f8" providerId="AD" clId="Web-{9D8AB192-920D-45C4-B5BF-A5C21FA84B41}" dt="2023-09-26T14:54:35.530" v="355"/>
          <ac:spMkLst>
            <pc:docMk/>
            <pc:sldMk cId="3127236467" sldId="256"/>
            <ac:spMk id="73" creationId="{DE61818A-16B7-287E-15C0-D8FCD138A568}"/>
          </ac:spMkLst>
        </pc:spChg>
      </pc:sldChg>
      <pc:sldChg chg="ord">
        <pc:chgData name="Shethia, Dax (ITS)" userId="S::dax.shethia@its.ny.gov::60e51e4a-2874-4ba3-a8fa-ac35705529f8" providerId="AD" clId="Web-{9D8AB192-920D-45C4-B5BF-A5C21FA84B41}" dt="2023-09-26T14:55:09.968" v="359"/>
        <pc:sldMkLst>
          <pc:docMk/>
          <pc:sldMk cId="1643543926" sldId="258"/>
        </pc:sldMkLst>
      </pc:sldChg>
      <pc:sldChg chg="addSp delSp modSp add replId addCm">
        <pc:chgData name="Shethia, Dax (ITS)" userId="S::dax.shethia@its.ny.gov::60e51e4a-2874-4ba3-a8fa-ac35705529f8" providerId="AD" clId="Web-{9D8AB192-920D-45C4-B5BF-A5C21FA84B41}" dt="2023-09-26T14:56:59.423" v="376"/>
        <pc:sldMkLst>
          <pc:docMk/>
          <pc:sldMk cId="1047203758" sldId="269"/>
        </pc:sldMkLst>
        <pc:spChg chg="add del">
          <ac:chgData name="Shethia, Dax (ITS)" userId="S::dax.shethia@its.ny.gov::60e51e4a-2874-4ba3-a8fa-ac35705529f8" providerId="AD" clId="Web-{9D8AB192-920D-45C4-B5BF-A5C21FA84B41}" dt="2023-09-26T14:38:17.357" v="50"/>
          <ac:spMkLst>
            <pc:docMk/>
            <pc:sldMk cId="1047203758" sldId="269"/>
            <ac:spMk id="2" creationId="{DD07CCD8-5CD8-CD9C-4431-7AC91FDA2D65}"/>
          </ac:spMkLst>
        </pc:spChg>
        <pc:spChg chg="mod">
          <ac:chgData name="Shethia, Dax (ITS)" userId="S::dax.shethia@its.ny.gov::60e51e4a-2874-4ba3-a8fa-ac35705529f8" providerId="AD" clId="Web-{9D8AB192-920D-45C4-B5BF-A5C21FA84B41}" dt="2023-09-26T14:38:00.747" v="49" actId="1076"/>
          <ac:spMkLst>
            <pc:docMk/>
            <pc:sldMk cId="1047203758" sldId="269"/>
            <ac:spMk id="71" creationId="{25E2405D-3944-A57D-3A55-4F475D7EF5F7}"/>
          </ac:spMkLst>
        </pc:spChg>
        <pc:spChg chg="mod">
          <ac:chgData name="Shethia, Dax (ITS)" userId="S::dax.shethia@its.ny.gov::60e51e4a-2874-4ba3-a8fa-ac35705529f8" providerId="AD" clId="Web-{9D8AB192-920D-45C4-B5BF-A5C21FA84B41}" dt="2023-09-26T14:37:55.404" v="48" actId="1076"/>
          <ac:spMkLst>
            <pc:docMk/>
            <pc:sldMk cId="1047203758" sldId="269"/>
            <ac:spMk id="72" creationId="{EA0850F1-9572-8D00-D389-BC100670D2FA}"/>
          </ac:spMkLst>
        </pc:spChg>
        <pc:spChg chg="add del">
          <ac:chgData name="Shethia, Dax (ITS)" userId="S::dax.shethia@its.ny.gov::60e51e4a-2874-4ba3-a8fa-ac35705529f8" providerId="AD" clId="Web-{9D8AB192-920D-45C4-B5BF-A5C21FA84B41}" dt="2023-09-26T14:38:35.639" v="90"/>
          <ac:spMkLst>
            <pc:docMk/>
            <pc:sldMk cId="1047203758" sldId="269"/>
            <ac:spMk id="73" creationId="{DE61818A-16B7-287E-15C0-D8FCD138A568}"/>
          </ac:spMkLst>
        </pc:spChg>
        <pc:grpChg chg="add del mod">
          <ac:chgData name="Shethia, Dax (ITS)" userId="S::dax.shethia@its.ny.gov::60e51e4a-2874-4ba3-a8fa-ac35705529f8" providerId="AD" clId="Web-{9D8AB192-920D-45C4-B5BF-A5C21FA84B41}" dt="2023-09-26T14:41:30.126" v="92"/>
          <ac:grpSpMkLst>
            <pc:docMk/>
            <pc:sldMk cId="1047203758" sldId="269"/>
            <ac:grpSpMk id="66" creationId="{5DF0BAF2-D4CC-D50A-7636-AF21F0CC74D3}"/>
          </ac:grpSpMkLst>
        </pc:grpChg>
      </pc:sldChg>
      <pc:sldChg chg="new del">
        <pc:chgData name="Shethia, Dax (ITS)" userId="S::dax.shethia@its.ny.gov::60e51e4a-2874-4ba3-a8fa-ac35705529f8" providerId="AD" clId="Web-{9D8AB192-920D-45C4-B5BF-A5C21FA84B41}" dt="2023-09-26T14:34:20.306" v="1"/>
        <pc:sldMkLst>
          <pc:docMk/>
          <pc:sldMk cId="3516972928" sldId="269"/>
        </pc:sldMkLst>
      </pc:sldChg>
      <pc:sldChg chg="addSp delSp modSp add ord replId">
        <pc:chgData name="Shethia, Dax (ITS)" userId="S::dax.shethia@its.ny.gov::60e51e4a-2874-4ba3-a8fa-ac35705529f8" providerId="AD" clId="Web-{9D8AB192-920D-45C4-B5BF-A5C21FA84B41}" dt="2023-09-26T14:55:33.203" v="360"/>
        <pc:sldMkLst>
          <pc:docMk/>
          <pc:sldMk cId="4246032770" sldId="270"/>
        </pc:sldMkLst>
        <pc:spChg chg="del">
          <ac:chgData name="Shethia, Dax (ITS)" userId="S::dax.shethia@its.ny.gov::60e51e4a-2874-4ba3-a8fa-ac35705529f8" providerId="AD" clId="Web-{9D8AB192-920D-45C4-B5BF-A5C21FA84B41}" dt="2023-09-26T14:42:00.783" v="96"/>
          <ac:spMkLst>
            <pc:docMk/>
            <pc:sldMk cId="4246032770" sldId="270"/>
            <ac:spMk id="2" creationId="{DD07CCD8-5CD8-CD9C-4431-7AC91FDA2D65}"/>
          </ac:spMkLst>
        </pc:spChg>
        <pc:spChg chg="mod">
          <ac:chgData name="Shethia, Dax (ITS)" userId="S::dax.shethia@its.ny.gov::60e51e4a-2874-4ba3-a8fa-ac35705529f8" providerId="AD" clId="Web-{9D8AB192-920D-45C4-B5BF-A5C21FA84B41}" dt="2023-09-26T14:54:47.249" v="358" actId="14100"/>
          <ac:spMkLst>
            <pc:docMk/>
            <pc:sldMk cId="4246032770" sldId="270"/>
            <ac:spMk id="71" creationId="{25E2405D-3944-A57D-3A55-4F475D7EF5F7}"/>
          </ac:spMkLst>
        </pc:spChg>
        <pc:spChg chg="del">
          <ac:chgData name="Shethia, Dax (ITS)" userId="S::dax.shethia@its.ny.gov::60e51e4a-2874-4ba3-a8fa-ac35705529f8" providerId="AD" clId="Web-{9D8AB192-920D-45C4-B5BF-A5C21FA84B41}" dt="2023-09-26T14:52:23.778" v="267"/>
          <ac:spMkLst>
            <pc:docMk/>
            <pc:sldMk cId="4246032770" sldId="270"/>
            <ac:spMk id="72" creationId="{EA0850F1-9572-8D00-D389-BC100670D2FA}"/>
          </ac:spMkLst>
        </pc:spChg>
        <pc:spChg chg="del">
          <ac:chgData name="Shethia, Dax (ITS)" userId="S::dax.shethia@its.ny.gov::60e51e4a-2874-4ba3-a8fa-ac35705529f8" providerId="AD" clId="Web-{9D8AB192-920D-45C4-B5BF-A5C21FA84B41}" dt="2023-09-26T14:42:01.767" v="97"/>
          <ac:spMkLst>
            <pc:docMk/>
            <pc:sldMk cId="4246032770" sldId="270"/>
            <ac:spMk id="73" creationId="{DE61818A-16B7-287E-15C0-D8FCD138A568}"/>
          </ac:spMkLst>
        </pc:spChg>
        <pc:grpChg chg="add del mod">
          <ac:chgData name="Shethia, Dax (ITS)" userId="S::dax.shethia@its.ny.gov::60e51e4a-2874-4ba3-a8fa-ac35705529f8" providerId="AD" clId="Web-{9D8AB192-920D-45C4-B5BF-A5C21FA84B41}" dt="2023-09-26T14:45:16.599" v="172"/>
          <ac:grpSpMkLst>
            <pc:docMk/>
            <pc:sldMk cId="4246032770" sldId="270"/>
            <ac:grpSpMk id="9" creationId="{A64800B1-BB6E-E4A9-BE1F-B24EEB05EBBD}"/>
          </ac:grpSpMkLst>
        </pc:grpChg>
        <pc:grpChg chg="add del">
          <ac:chgData name="Shethia, Dax (ITS)" userId="S::dax.shethia@its.ny.gov::60e51e4a-2874-4ba3-a8fa-ac35705529f8" providerId="AD" clId="Web-{9D8AB192-920D-45C4-B5BF-A5C21FA84B41}" dt="2023-09-26T14:46:22.412" v="184"/>
          <ac:grpSpMkLst>
            <pc:docMk/>
            <pc:sldMk cId="4246032770" sldId="270"/>
            <ac:grpSpMk id="12" creationId="{CB449547-5BB3-545D-1690-669F59347311}"/>
          </ac:grpSpMkLst>
        </pc:grpChg>
        <pc:grpChg chg="add mod">
          <ac:chgData name="Shethia, Dax (ITS)" userId="S::dax.shethia@its.ny.gov::60e51e4a-2874-4ba3-a8fa-ac35705529f8" providerId="AD" clId="Web-{9D8AB192-920D-45C4-B5BF-A5C21FA84B41}" dt="2023-09-26T14:52:15.215" v="264" actId="1076"/>
          <ac:grpSpMkLst>
            <pc:docMk/>
            <pc:sldMk cId="4246032770" sldId="270"/>
            <ac:grpSpMk id="13" creationId="{9231BFC0-709F-6FEE-BC67-EB345E797192}"/>
          </ac:grpSpMkLst>
        </pc:grpChg>
        <pc:grpChg chg="del">
          <ac:chgData name="Shethia, Dax (ITS)" userId="S::dax.shethia@its.ny.gov::60e51e4a-2874-4ba3-a8fa-ac35705529f8" providerId="AD" clId="Web-{9D8AB192-920D-45C4-B5BF-A5C21FA84B41}" dt="2023-09-26T14:41:57.439" v="95"/>
          <ac:grpSpMkLst>
            <pc:docMk/>
            <pc:sldMk cId="4246032770" sldId="270"/>
            <ac:grpSpMk id="66" creationId="{5DF0BAF2-D4CC-D50A-7636-AF21F0CC74D3}"/>
          </ac:grpSpMkLst>
        </pc:grpChg>
        <pc:picChg chg="add mod topLvl modCrop">
          <ac:chgData name="Shethia, Dax (ITS)" userId="S::dax.shethia@its.ny.gov::60e51e4a-2874-4ba3-a8fa-ac35705529f8" providerId="AD" clId="Web-{9D8AB192-920D-45C4-B5BF-A5C21FA84B41}" dt="2023-09-26T14:51:58.871" v="258"/>
          <ac:picMkLst>
            <pc:docMk/>
            <pc:sldMk cId="4246032770" sldId="270"/>
            <ac:picMk id="3" creationId="{A8A6D6DF-9414-2CAF-3CFB-00207D497E47}"/>
          </ac:picMkLst>
        </pc:picChg>
        <pc:picChg chg="add mod topLvl modCrop">
          <ac:chgData name="Shethia, Dax (ITS)" userId="S::dax.shethia@its.ny.gov::60e51e4a-2874-4ba3-a8fa-ac35705529f8" providerId="AD" clId="Web-{9D8AB192-920D-45C4-B5BF-A5C21FA84B41}" dt="2023-09-26T14:51:59.496" v="259"/>
          <ac:picMkLst>
            <pc:docMk/>
            <pc:sldMk cId="4246032770" sldId="270"/>
            <ac:picMk id="4" creationId="{F363117F-E8E4-8B22-9046-B725326E1DEC}"/>
          </ac:picMkLst>
        </pc:picChg>
        <pc:picChg chg="add mod topLvl modCrop">
          <ac:chgData name="Shethia, Dax (ITS)" userId="S::dax.shethia@its.ny.gov::60e51e4a-2874-4ba3-a8fa-ac35705529f8" providerId="AD" clId="Web-{9D8AB192-920D-45C4-B5BF-A5C21FA84B41}" dt="2023-09-26T14:52:00.137" v="260"/>
          <ac:picMkLst>
            <pc:docMk/>
            <pc:sldMk cId="4246032770" sldId="270"/>
            <ac:picMk id="5" creationId="{72101986-B2F3-E871-9296-9FAD8E4E26BB}"/>
          </ac:picMkLst>
        </pc:picChg>
        <pc:picChg chg="add mod topLvl modCrop">
          <ac:chgData name="Shethia, Dax (ITS)" userId="S::dax.shethia@its.ny.gov::60e51e4a-2874-4ba3-a8fa-ac35705529f8" providerId="AD" clId="Web-{9D8AB192-920D-45C4-B5BF-A5C21FA84B41}" dt="2023-09-26T14:52:00.762" v="261"/>
          <ac:picMkLst>
            <pc:docMk/>
            <pc:sldMk cId="4246032770" sldId="270"/>
            <ac:picMk id="6" creationId="{6BD93987-0DA5-F7AF-95CE-241983F149DB}"/>
          </ac:picMkLst>
        </pc:picChg>
        <pc:picChg chg="add mod topLvl modCrop">
          <ac:chgData name="Shethia, Dax (ITS)" userId="S::dax.shethia@its.ny.gov::60e51e4a-2874-4ba3-a8fa-ac35705529f8" providerId="AD" clId="Web-{9D8AB192-920D-45C4-B5BF-A5C21FA84B41}" dt="2023-09-26T14:52:01.371" v="262"/>
          <ac:picMkLst>
            <pc:docMk/>
            <pc:sldMk cId="4246032770" sldId="270"/>
            <ac:picMk id="8" creationId="{AEC2D78C-8E88-D8DB-CD8A-880E65BAEC84}"/>
          </ac:picMkLst>
        </pc:picChg>
      </pc:sldChg>
      <pc:sldChg chg="delSp modSp delAnim">
        <pc:chgData name="Shethia, Dax (ITS)" userId="S::dax.shethia@its.ny.gov::60e51e4a-2874-4ba3-a8fa-ac35705529f8" providerId="AD" clId="Web-{9D8AB192-920D-45C4-B5BF-A5C21FA84B41}" dt="2023-09-26T14:56:43.579" v="374" actId="20577"/>
        <pc:sldMkLst>
          <pc:docMk/>
          <pc:sldMk cId="2330008895" sldId="271"/>
        </pc:sldMkLst>
        <pc:spChg chg="mod">
          <ac:chgData name="Shethia, Dax (ITS)" userId="S::dax.shethia@its.ny.gov::60e51e4a-2874-4ba3-a8fa-ac35705529f8" providerId="AD" clId="Web-{9D8AB192-920D-45C4-B5BF-A5C21FA84B41}" dt="2023-09-26T14:56:43.579" v="374" actId="20577"/>
          <ac:spMkLst>
            <pc:docMk/>
            <pc:sldMk cId="2330008895" sldId="271"/>
            <ac:spMk id="2" creationId="{E9BE20A6-9FA2-DFB1-98C8-7671AC5D38C2}"/>
          </ac:spMkLst>
        </pc:spChg>
        <pc:picChg chg="del">
          <ac:chgData name="Shethia, Dax (ITS)" userId="S::dax.shethia@its.ny.gov::60e51e4a-2874-4ba3-a8fa-ac35705529f8" providerId="AD" clId="Web-{9D8AB192-920D-45C4-B5BF-A5C21FA84B41}" dt="2023-09-26T14:56:14.610" v="364"/>
          <ac:picMkLst>
            <pc:docMk/>
            <pc:sldMk cId="2330008895" sldId="271"/>
            <ac:picMk id="12" creationId="{6305024E-6B9C-387C-39AE-CFAF37F0D40D}"/>
          </ac:picMkLst>
        </pc:picChg>
        <pc:picChg chg="del">
          <ac:chgData name="Shethia, Dax (ITS)" userId="S::dax.shethia@its.ny.gov::60e51e4a-2874-4ba3-a8fa-ac35705529f8" providerId="AD" clId="Web-{9D8AB192-920D-45C4-B5BF-A5C21FA84B41}" dt="2023-09-26T14:56:12.672" v="363"/>
          <ac:picMkLst>
            <pc:docMk/>
            <pc:sldMk cId="2330008895" sldId="271"/>
            <ac:picMk id="14" creationId="{F06E4552-2200-835A-39EE-E5C73475798C}"/>
          </ac:picMkLst>
        </pc:picChg>
      </pc:sldChg>
      <pc:sldChg chg="new del">
        <pc:chgData name="Shethia, Dax (ITS)" userId="S::dax.shethia@its.ny.gov::60e51e4a-2874-4ba3-a8fa-ac35705529f8" providerId="AD" clId="Web-{9D8AB192-920D-45C4-B5BF-A5C21FA84B41}" dt="2023-09-26T14:57:10.033" v="378"/>
        <pc:sldMkLst>
          <pc:docMk/>
          <pc:sldMk cId="2237393878" sldId="272"/>
        </pc:sldMkLst>
      </pc:sldChg>
      <pc:sldChg chg="modSp add replId">
        <pc:chgData name="Shethia, Dax (ITS)" userId="S::dax.shethia@its.ny.gov::60e51e4a-2874-4ba3-a8fa-ac35705529f8" providerId="AD" clId="Web-{9D8AB192-920D-45C4-B5BF-A5C21FA84B41}" dt="2023-09-26T14:57:21.548" v="387" actId="20577"/>
        <pc:sldMkLst>
          <pc:docMk/>
          <pc:sldMk cId="3471828625" sldId="272"/>
        </pc:sldMkLst>
        <pc:spChg chg="mod">
          <ac:chgData name="Shethia, Dax (ITS)" userId="S::dax.shethia@its.ny.gov::60e51e4a-2874-4ba3-a8fa-ac35705529f8" providerId="AD" clId="Web-{9D8AB192-920D-45C4-B5BF-A5C21FA84B41}" dt="2023-09-26T14:57:21.548" v="387" actId="20577"/>
          <ac:spMkLst>
            <pc:docMk/>
            <pc:sldMk cId="3471828625" sldId="272"/>
            <ac:spMk id="71" creationId="{25E2405D-3944-A57D-3A55-4F475D7EF5F7}"/>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AB7C3A6-0322-4D18-AE86-41F46581C227}" type="datetimeFigureOut">
              <a:rPr lang="en-US" smtClean="0"/>
              <a:t>9/28/2023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A27EE34-1056-404F-9996-ED046EAEFA5C}" type="slidenum">
              <a:rPr lang="en-US" smtClean="0"/>
              <a:t>‹#›</a:t>
            </a:fld>
            <a:endParaRPr lang="en-US"/>
          </a:p>
        </p:txBody>
      </p:sp>
    </p:spTree>
    <p:extLst>
      <p:ext uri="{BB962C8B-B14F-4D97-AF65-F5344CB8AC3E}">
        <p14:creationId xmlns:p14="http://schemas.microsoft.com/office/powerpoint/2010/main" val="27416111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Starting out, the first thing we did was to look at other smart city implementations.</a:t>
            </a:r>
          </a:p>
          <a:p>
            <a:r>
              <a:rPr lang="en-US"/>
              <a:t>What kind of features do they have? How did they build the application? How long did it take them to do it? </a:t>
            </a:r>
          </a:p>
          <a:p>
            <a:r>
              <a:rPr lang="en-US"/>
              <a:t>Looking at other implementation help us narrow out scope and focus. </a:t>
            </a:r>
            <a:br>
              <a:rPr lang="en-US"/>
            </a:br>
            <a:r>
              <a:rPr lang="en-US"/>
              <a:t>However, it was still too broad, so we decided to look at the target audience. Who should this application primarily serve?</a:t>
            </a:r>
            <a:br>
              <a:rPr lang="en-US"/>
            </a:br>
            <a:endParaRPr lang="en-US"/>
          </a:p>
          <a:p>
            <a:r>
              <a:rPr lang="en-US"/>
              <a:t>Us! Or people coming to Albany for the first time. </a:t>
            </a:r>
          </a:p>
          <a:p>
            <a:endParaRPr lang="en-US"/>
          </a:p>
          <a:p>
            <a:r>
              <a:rPr lang="en-US"/>
              <a:t>Some core feature we wanted in the applications are Hotels, </a:t>
            </a:r>
            <a:r>
              <a:rPr lang="en-US" err="1"/>
              <a:t>Bankings</a:t>
            </a:r>
            <a:r>
              <a:rPr lang="en-US"/>
              <a:t>, and Transportation.</a:t>
            </a:r>
          </a:p>
        </p:txBody>
      </p:sp>
      <p:sp>
        <p:nvSpPr>
          <p:cNvPr id="4" name="Slide Number Placeholder 3"/>
          <p:cNvSpPr>
            <a:spLocks noGrp="1"/>
          </p:cNvSpPr>
          <p:nvPr>
            <p:ph type="sldNum" sz="quarter" idx="5"/>
          </p:nvPr>
        </p:nvSpPr>
        <p:spPr/>
        <p:txBody>
          <a:bodyPr/>
          <a:lstStyle/>
          <a:p>
            <a:fld id="{2A27EE34-1056-404F-9996-ED046EAEFA5C}" type="slidenum">
              <a:rPr lang="en-US" smtClean="0"/>
              <a:t>2</a:t>
            </a:fld>
            <a:endParaRPr lang="en-US"/>
          </a:p>
        </p:txBody>
      </p:sp>
    </p:spTree>
    <p:extLst>
      <p:ext uri="{BB962C8B-B14F-4D97-AF65-F5344CB8AC3E}">
        <p14:creationId xmlns:p14="http://schemas.microsoft.com/office/powerpoint/2010/main" val="14030801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Given these initial question, we can pick what kind of programs we use.</a:t>
            </a:r>
          </a:p>
          <a:p>
            <a:r>
              <a:rPr lang="en-US"/>
              <a:t>We chose Java, because we all know it, and we want to demonstrate we know how to code in Java.</a:t>
            </a:r>
          </a:p>
          <a:p>
            <a:r>
              <a:rPr lang="en-US"/>
              <a:t>SQL is used communicate with out database.</a:t>
            </a:r>
          </a:p>
          <a:p>
            <a:r>
              <a:rPr lang="en-US"/>
              <a:t>We chose </a:t>
            </a:r>
            <a:r>
              <a:rPr lang="en-US" err="1"/>
              <a:t>JavaFx</a:t>
            </a:r>
            <a:r>
              <a:rPr lang="en-US"/>
              <a:t> to build out GUI. </a:t>
            </a:r>
          </a:p>
          <a:p>
            <a:r>
              <a:rPr lang="en-US"/>
              <a:t>AWS to hose out database. </a:t>
            </a:r>
          </a:p>
          <a:p>
            <a:r>
              <a:rPr lang="en-US"/>
              <a:t>We use </a:t>
            </a:r>
            <a:r>
              <a:rPr lang="en-US" err="1"/>
              <a:t>Github</a:t>
            </a:r>
            <a:r>
              <a:rPr lang="en-US"/>
              <a:t> as out version control system, and IntelliJ for the IDE</a:t>
            </a:r>
          </a:p>
          <a:p>
            <a:r>
              <a:rPr lang="en-US"/>
              <a:t>While not all of us are proficient in the technologies, we delegate and partition the task to best leverage out skills.</a:t>
            </a:r>
          </a:p>
          <a:p>
            <a:r>
              <a:rPr lang="en-US" err="1"/>
              <a:t>Lastely</a:t>
            </a:r>
            <a:r>
              <a:rPr lang="en-US"/>
              <a:t>, we used Trello to manage out progress, and Teams to communicate.</a:t>
            </a:r>
          </a:p>
        </p:txBody>
      </p:sp>
      <p:sp>
        <p:nvSpPr>
          <p:cNvPr id="4" name="Slide Number Placeholder 3"/>
          <p:cNvSpPr>
            <a:spLocks noGrp="1"/>
          </p:cNvSpPr>
          <p:nvPr>
            <p:ph type="sldNum" sz="quarter" idx="5"/>
          </p:nvPr>
        </p:nvSpPr>
        <p:spPr/>
        <p:txBody>
          <a:bodyPr/>
          <a:lstStyle/>
          <a:p>
            <a:fld id="{2A27EE34-1056-404F-9996-ED046EAEFA5C}" type="slidenum">
              <a:rPr lang="en-US" smtClean="0"/>
              <a:t>3</a:t>
            </a:fld>
            <a:endParaRPr lang="en-US"/>
          </a:p>
        </p:txBody>
      </p:sp>
    </p:spTree>
    <p:extLst>
      <p:ext uri="{BB962C8B-B14F-4D97-AF65-F5344CB8AC3E}">
        <p14:creationId xmlns:p14="http://schemas.microsoft.com/office/powerpoint/2010/main" val="5427434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Given these initial question, we can pick what kind of programs we use.</a:t>
            </a:r>
          </a:p>
          <a:p>
            <a:r>
              <a:rPr lang="en-US"/>
              <a:t>We chose Java, because we all know it, and we want to demonstrate we know how to code in Java.</a:t>
            </a:r>
          </a:p>
          <a:p>
            <a:r>
              <a:rPr lang="en-US"/>
              <a:t>SQL is used communicate with out database.</a:t>
            </a:r>
          </a:p>
          <a:p>
            <a:r>
              <a:rPr lang="en-US"/>
              <a:t>We chose </a:t>
            </a:r>
            <a:r>
              <a:rPr lang="en-US" err="1"/>
              <a:t>JavaFx</a:t>
            </a:r>
            <a:r>
              <a:rPr lang="en-US"/>
              <a:t> to build out GUI. </a:t>
            </a:r>
          </a:p>
          <a:p>
            <a:r>
              <a:rPr lang="en-US"/>
              <a:t>AWS to hose out database. </a:t>
            </a:r>
          </a:p>
          <a:p>
            <a:r>
              <a:rPr lang="en-US"/>
              <a:t>We use </a:t>
            </a:r>
            <a:r>
              <a:rPr lang="en-US" err="1"/>
              <a:t>Github</a:t>
            </a:r>
            <a:r>
              <a:rPr lang="en-US"/>
              <a:t> as out version control system, and IntelliJ for the IDE</a:t>
            </a:r>
          </a:p>
          <a:p>
            <a:r>
              <a:rPr lang="en-US"/>
              <a:t>While not all of us are proficient in the technologies, we delegate and partition the task to best leverage out skills.</a:t>
            </a:r>
          </a:p>
          <a:p>
            <a:r>
              <a:rPr lang="en-US" err="1"/>
              <a:t>Lastely</a:t>
            </a:r>
            <a:r>
              <a:rPr lang="en-US"/>
              <a:t>, we used Trello to manage out progress, and Teams to communicate.</a:t>
            </a:r>
          </a:p>
        </p:txBody>
      </p:sp>
      <p:sp>
        <p:nvSpPr>
          <p:cNvPr id="4" name="Slide Number Placeholder 3"/>
          <p:cNvSpPr>
            <a:spLocks noGrp="1"/>
          </p:cNvSpPr>
          <p:nvPr>
            <p:ph type="sldNum" sz="quarter" idx="5"/>
          </p:nvPr>
        </p:nvSpPr>
        <p:spPr/>
        <p:txBody>
          <a:bodyPr/>
          <a:lstStyle/>
          <a:p>
            <a:fld id="{2A27EE34-1056-404F-9996-ED046EAEFA5C}" type="slidenum">
              <a:rPr lang="en-US" smtClean="0"/>
              <a:t>4</a:t>
            </a:fld>
            <a:endParaRPr lang="en-US"/>
          </a:p>
        </p:txBody>
      </p:sp>
    </p:spTree>
    <p:extLst>
      <p:ext uri="{BB962C8B-B14F-4D97-AF65-F5344CB8AC3E}">
        <p14:creationId xmlns:p14="http://schemas.microsoft.com/office/powerpoint/2010/main" val="39030332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What will the program look like?</a:t>
            </a:r>
          </a:p>
          <a:p>
            <a:endParaRPr lang="en-US"/>
          </a:p>
          <a:p>
            <a:r>
              <a:rPr lang="en-US"/>
              <a:t>Well, we wanted something visual to look and click at.</a:t>
            </a:r>
          </a:p>
          <a:p>
            <a:r>
              <a:rPr lang="en-US"/>
              <a:t>We wanted to book hotels, so we need some kind of external database to keep track of that</a:t>
            </a:r>
          </a:p>
          <a:p>
            <a:r>
              <a:rPr lang="en-US"/>
              <a:t>We want some kind of transportation service, and maps provide API that enrich the experience that we want to incorporate</a:t>
            </a:r>
          </a:p>
        </p:txBody>
      </p:sp>
      <p:sp>
        <p:nvSpPr>
          <p:cNvPr id="4" name="Slide Number Placeholder 3"/>
          <p:cNvSpPr>
            <a:spLocks noGrp="1"/>
          </p:cNvSpPr>
          <p:nvPr>
            <p:ph type="sldNum" sz="quarter" idx="5"/>
          </p:nvPr>
        </p:nvSpPr>
        <p:spPr/>
        <p:txBody>
          <a:bodyPr/>
          <a:lstStyle/>
          <a:p>
            <a:fld id="{2A27EE34-1056-404F-9996-ED046EAEFA5C}" type="slidenum">
              <a:rPr lang="en-US" smtClean="0"/>
              <a:t>5</a:t>
            </a:fld>
            <a:endParaRPr lang="en-US"/>
          </a:p>
        </p:txBody>
      </p:sp>
    </p:spTree>
    <p:extLst>
      <p:ext uri="{BB962C8B-B14F-4D97-AF65-F5344CB8AC3E}">
        <p14:creationId xmlns:p14="http://schemas.microsoft.com/office/powerpoint/2010/main" val="16111319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What will the program look like?</a:t>
            </a:r>
          </a:p>
          <a:p>
            <a:endParaRPr lang="en-US"/>
          </a:p>
          <a:p>
            <a:r>
              <a:rPr lang="en-US"/>
              <a:t>Well, we wanted something visual to look and click at.</a:t>
            </a:r>
          </a:p>
          <a:p>
            <a:r>
              <a:rPr lang="en-US"/>
              <a:t>We wanted to book hotels, so we need some kind of external database to keep track of that</a:t>
            </a:r>
          </a:p>
          <a:p>
            <a:r>
              <a:rPr lang="en-US"/>
              <a:t>We want some kind of transportation service, and maps provide API that enrich the experience that we want to incorporate</a:t>
            </a:r>
          </a:p>
        </p:txBody>
      </p:sp>
      <p:sp>
        <p:nvSpPr>
          <p:cNvPr id="4" name="Slide Number Placeholder 3"/>
          <p:cNvSpPr>
            <a:spLocks noGrp="1"/>
          </p:cNvSpPr>
          <p:nvPr>
            <p:ph type="sldNum" sz="quarter" idx="5"/>
          </p:nvPr>
        </p:nvSpPr>
        <p:spPr/>
        <p:txBody>
          <a:bodyPr/>
          <a:lstStyle/>
          <a:p>
            <a:fld id="{2A27EE34-1056-404F-9996-ED046EAEFA5C}" type="slidenum">
              <a:rPr lang="en-US" smtClean="0"/>
              <a:t>6</a:t>
            </a:fld>
            <a:endParaRPr lang="en-US"/>
          </a:p>
        </p:txBody>
      </p:sp>
    </p:spTree>
    <p:extLst>
      <p:ext uri="{BB962C8B-B14F-4D97-AF65-F5344CB8AC3E}">
        <p14:creationId xmlns:p14="http://schemas.microsoft.com/office/powerpoint/2010/main" val="36222175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D0E8A-45AA-3F09-C824-C8AE61C867B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E9B5A5D-8B3B-841D-CEE1-6670FD4ECC5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E971D6D-58F7-024A-47AA-1FA423168AAB}"/>
              </a:ext>
            </a:extLst>
          </p:cNvPr>
          <p:cNvSpPr>
            <a:spLocks noGrp="1"/>
          </p:cNvSpPr>
          <p:nvPr>
            <p:ph type="dt" sz="half" idx="10"/>
          </p:nvPr>
        </p:nvSpPr>
        <p:spPr/>
        <p:txBody>
          <a:bodyPr/>
          <a:lstStyle/>
          <a:p>
            <a:fld id="{768E3D72-D9D6-443A-94E2-7C7E4180D61B}" type="datetimeFigureOut">
              <a:rPr lang="en-US" smtClean="0"/>
              <a:t>9/28/2023</a:t>
            </a:fld>
            <a:endParaRPr lang="en-US"/>
          </a:p>
        </p:txBody>
      </p:sp>
      <p:sp>
        <p:nvSpPr>
          <p:cNvPr id="5" name="Footer Placeholder 4">
            <a:extLst>
              <a:ext uri="{FF2B5EF4-FFF2-40B4-BE49-F238E27FC236}">
                <a16:creationId xmlns:a16="http://schemas.microsoft.com/office/drawing/2014/main" id="{A9997789-3EF5-F1C7-AD83-C7C9FA4509A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39A8D06-E905-5651-D254-EFFA80BFDF35}"/>
              </a:ext>
            </a:extLst>
          </p:cNvPr>
          <p:cNvSpPr>
            <a:spLocks noGrp="1"/>
          </p:cNvSpPr>
          <p:nvPr>
            <p:ph type="sldNum" sz="quarter" idx="12"/>
          </p:nvPr>
        </p:nvSpPr>
        <p:spPr/>
        <p:txBody>
          <a:bodyPr/>
          <a:lstStyle/>
          <a:p>
            <a:fld id="{DD4FA379-989B-47C3-BF3B-7622ECC8D28E}" type="slidenum">
              <a:rPr lang="en-US" smtClean="0"/>
              <a:t>‹#›</a:t>
            </a:fld>
            <a:endParaRPr lang="en-US"/>
          </a:p>
        </p:txBody>
      </p:sp>
    </p:spTree>
    <p:extLst>
      <p:ext uri="{BB962C8B-B14F-4D97-AF65-F5344CB8AC3E}">
        <p14:creationId xmlns:p14="http://schemas.microsoft.com/office/powerpoint/2010/main" val="8405878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A59393-B32F-BB7B-F811-DA72629D375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667E726-8BC6-32B7-0BDC-EC3D2CF3FE1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927368D-10D5-AE50-46E1-7F54FE6E1F76}"/>
              </a:ext>
            </a:extLst>
          </p:cNvPr>
          <p:cNvSpPr>
            <a:spLocks noGrp="1"/>
          </p:cNvSpPr>
          <p:nvPr>
            <p:ph type="dt" sz="half" idx="10"/>
          </p:nvPr>
        </p:nvSpPr>
        <p:spPr/>
        <p:txBody>
          <a:bodyPr/>
          <a:lstStyle/>
          <a:p>
            <a:fld id="{768E3D72-D9D6-443A-94E2-7C7E4180D61B}" type="datetimeFigureOut">
              <a:rPr lang="en-US" smtClean="0"/>
              <a:t>9/28/2023</a:t>
            </a:fld>
            <a:endParaRPr lang="en-US"/>
          </a:p>
        </p:txBody>
      </p:sp>
      <p:sp>
        <p:nvSpPr>
          <p:cNvPr id="5" name="Footer Placeholder 4">
            <a:extLst>
              <a:ext uri="{FF2B5EF4-FFF2-40B4-BE49-F238E27FC236}">
                <a16:creationId xmlns:a16="http://schemas.microsoft.com/office/drawing/2014/main" id="{DA125514-A6FB-D3DF-E56C-54D85636203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DDE5150-FCC8-6974-4251-FC81D8C8FA76}"/>
              </a:ext>
            </a:extLst>
          </p:cNvPr>
          <p:cNvSpPr>
            <a:spLocks noGrp="1"/>
          </p:cNvSpPr>
          <p:nvPr>
            <p:ph type="sldNum" sz="quarter" idx="12"/>
          </p:nvPr>
        </p:nvSpPr>
        <p:spPr/>
        <p:txBody>
          <a:bodyPr/>
          <a:lstStyle/>
          <a:p>
            <a:fld id="{DD4FA379-989B-47C3-BF3B-7622ECC8D28E}" type="slidenum">
              <a:rPr lang="en-US" smtClean="0"/>
              <a:t>‹#›</a:t>
            </a:fld>
            <a:endParaRPr lang="en-US"/>
          </a:p>
        </p:txBody>
      </p:sp>
    </p:spTree>
    <p:extLst>
      <p:ext uri="{BB962C8B-B14F-4D97-AF65-F5344CB8AC3E}">
        <p14:creationId xmlns:p14="http://schemas.microsoft.com/office/powerpoint/2010/main" val="18373900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86A0B2C-EE4A-1FC2-CCC7-4F09FCB8B4B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FDC1523-A8FB-F303-FC70-9DC432898A9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B3069F7-D547-C255-EDA8-FA9D26BD9E6D}"/>
              </a:ext>
            </a:extLst>
          </p:cNvPr>
          <p:cNvSpPr>
            <a:spLocks noGrp="1"/>
          </p:cNvSpPr>
          <p:nvPr>
            <p:ph type="dt" sz="half" idx="10"/>
          </p:nvPr>
        </p:nvSpPr>
        <p:spPr/>
        <p:txBody>
          <a:bodyPr/>
          <a:lstStyle/>
          <a:p>
            <a:fld id="{768E3D72-D9D6-443A-94E2-7C7E4180D61B}" type="datetimeFigureOut">
              <a:rPr lang="en-US" smtClean="0"/>
              <a:t>9/28/2023</a:t>
            </a:fld>
            <a:endParaRPr lang="en-US"/>
          </a:p>
        </p:txBody>
      </p:sp>
      <p:sp>
        <p:nvSpPr>
          <p:cNvPr id="5" name="Footer Placeholder 4">
            <a:extLst>
              <a:ext uri="{FF2B5EF4-FFF2-40B4-BE49-F238E27FC236}">
                <a16:creationId xmlns:a16="http://schemas.microsoft.com/office/drawing/2014/main" id="{D2A68F10-A388-CCAE-C585-A86FCAB61B7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2C5035F-BA6E-B9E7-EADC-CB15BB332A44}"/>
              </a:ext>
            </a:extLst>
          </p:cNvPr>
          <p:cNvSpPr>
            <a:spLocks noGrp="1"/>
          </p:cNvSpPr>
          <p:nvPr>
            <p:ph type="sldNum" sz="quarter" idx="12"/>
          </p:nvPr>
        </p:nvSpPr>
        <p:spPr/>
        <p:txBody>
          <a:bodyPr/>
          <a:lstStyle/>
          <a:p>
            <a:fld id="{DD4FA379-989B-47C3-BF3B-7622ECC8D28E}" type="slidenum">
              <a:rPr lang="en-US" smtClean="0"/>
              <a:t>‹#›</a:t>
            </a:fld>
            <a:endParaRPr lang="en-US"/>
          </a:p>
        </p:txBody>
      </p:sp>
    </p:spTree>
    <p:extLst>
      <p:ext uri="{BB962C8B-B14F-4D97-AF65-F5344CB8AC3E}">
        <p14:creationId xmlns:p14="http://schemas.microsoft.com/office/powerpoint/2010/main" val="11594382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EFED7F-7934-A494-0C46-D08A136728D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ED64D08-6C83-8102-2691-DCB712C964E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97F6445-3E1F-B219-15E1-9D9503E351AF}"/>
              </a:ext>
            </a:extLst>
          </p:cNvPr>
          <p:cNvSpPr>
            <a:spLocks noGrp="1"/>
          </p:cNvSpPr>
          <p:nvPr>
            <p:ph type="dt" sz="half" idx="10"/>
          </p:nvPr>
        </p:nvSpPr>
        <p:spPr/>
        <p:txBody>
          <a:bodyPr/>
          <a:lstStyle/>
          <a:p>
            <a:fld id="{768E3D72-D9D6-443A-94E2-7C7E4180D61B}" type="datetimeFigureOut">
              <a:rPr lang="en-US" smtClean="0"/>
              <a:t>9/28/2023</a:t>
            </a:fld>
            <a:endParaRPr lang="en-US"/>
          </a:p>
        </p:txBody>
      </p:sp>
      <p:sp>
        <p:nvSpPr>
          <p:cNvPr id="5" name="Footer Placeholder 4">
            <a:extLst>
              <a:ext uri="{FF2B5EF4-FFF2-40B4-BE49-F238E27FC236}">
                <a16:creationId xmlns:a16="http://schemas.microsoft.com/office/drawing/2014/main" id="{85703131-1A3D-4E20-BB37-A0DD57025B0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AD2A438-5814-0CC1-A170-27F2C63F3075}"/>
              </a:ext>
            </a:extLst>
          </p:cNvPr>
          <p:cNvSpPr>
            <a:spLocks noGrp="1"/>
          </p:cNvSpPr>
          <p:nvPr>
            <p:ph type="sldNum" sz="quarter" idx="12"/>
          </p:nvPr>
        </p:nvSpPr>
        <p:spPr/>
        <p:txBody>
          <a:bodyPr/>
          <a:lstStyle/>
          <a:p>
            <a:fld id="{DD4FA379-989B-47C3-BF3B-7622ECC8D28E}" type="slidenum">
              <a:rPr lang="en-US" smtClean="0"/>
              <a:t>‹#›</a:t>
            </a:fld>
            <a:endParaRPr lang="en-US"/>
          </a:p>
        </p:txBody>
      </p:sp>
    </p:spTree>
    <p:extLst>
      <p:ext uri="{BB962C8B-B14F-4D97-AF65-F5344CB8AC3E}">
        <p14:creationId xmlns:p14="http://schemas.microsoft.com/office/powerpoint/2010/main" val="36651670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E56A1-CEC6-90C5-8442-EDAD395782F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6AFD855-F28F-1438-36EF-DAB2BB92250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D7FEDE7-80D1-2EA6-A0BB-8FA997EE39FB}"/>
              </a:ext>
            </a:extLst>
          </p:cNvPr>
          <p:cNvSpPr>
            <a:spLocks noGrp="1"/>
          </p:cNvSpPr>
          <p:nvPr>
            <p:ph type="dt" sz="half" idx="10"/>
          </p:nvPr>
        </p:nvSpPr>
        <p:spPr/>
        <p:txBody>
          <a:bodyPr/>
          <a:lstStyle/>
          <a:p>
            <a:fld id="{768E3D72-D9D6-443A-94E2-7C7E4180D61B}" type="datetimeFigureOut">
              <a:rPr lang="en-US" smtClean="0"/>
              <a:t>9/28/2023</a:t>
            </a:fld>
            <a:endParaRPr lang="en-US"/>
          </a:p>
        </p:txBody>
      </p:sp>
      <p:sp>
        <p:nvSpPr>
          <p:cNvPr id="5" name="Footer Placeholder 4">
            <a:extLst>
              <a:ext uri="{FF2B5EF4-FFF2-40B4-BE49-F238E27FC236}">
                <a16:creationId xmlns:a16="http://schemas.microsoft.com/office/drawing/2014/main" id="{9AF03B88-B692-F552-004D-219CB1A0D89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1396B3-79AB-DC34-439A-62EDCB18A194}"/>
              </a:ext>
            </a:extLst>
          </p:cNvPr>
          <p:cNvSpPr>
            <a:spLocks noGrp="1"/>
          </p:cNvSpPr>
          <p:nvPr>
            <p:ph type="sldNum" sz="quarter" idx="12"/>
          </p:nvPr>
        </p:nvSpPr>
        <p:spPr/>
        <p:txBody>
          <a:bodyPr/>
          <a:lstStyle/>
          <a:p>
            <a:fld id="{DD4FA379-989B-47C3-BF3B-7622ECC8D28E}" type="slidenum">
              <a:rPr lang="en-US" smtClean="0"/>
              <a:t>‹#›</a:t>
            </a:fld>
            <a:endParaRPr lang="en-US"/>
          </a:p>
        </p:txBody>
      </p:sp>
    </p:spTree>
    <p:extLst>
      <p:ext uri="{BB962C8B-B14F-4D97-AF65-F5344CB8AC3E}">
        <p14:creationId xmlns:p14="http://schemas.microsoft.com/office/powerpoint/2010/main" val="29885848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BB637D-D15F-7CFA-A181-2BBEB20E980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CAA615D-B933-814B-AEC6-295BAF29AEE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C4A4374-AF3B-16AB-C68A-EDDCA8BCAB5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CB2C231-FD40-6BC9-BF29-C5C413E1918E}"/>
              </a:ext>
            </a:extLst>
          </p:cNvPr>
          <p:cNvSpPr>
            <a:spLocks noGrp="1"/>
          </p:cNvSpPr>
          <p:nvPr>
            <p:ph type="dt" sz="half" idx="10"/>
          </p:nvPr>
        </p:nvSpPr>
        <p:spPr/>
        <p:txBody>
          <a:bodyPr/>
          <a:lstStyle/>
          <a:p>
            <a:fld id="{768E3D72-D9D6-443A-94E2-7C7E4180D61B}" type="datetimeFigureOut">
              <a:rPr lang="en-US" smtClean="0"/>
              <a:t>9/28/2023</a:t>
            </a:fld>
            <a:endParaRPr lang="en-US"/>
          </a:p>
        </p:txBody>
      </p:sp>
      <p:sp>
        <p:nvSpPr>
          <p:cNvPr id="6" name="Footer Placeholder 5">
            <a:extLst>
              <a:ext uri="{FF2B5EF4-FFF2-40B4-BE49-F238E27FC236}">
                <a16:creationId xmlns:a16="http://schemas.microsoft.com/office/drawing/2014/main" id="{838ED6DF-7AB6-5740-FAE0-B1E2DD11D1A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70CC462-16F7-C9CA-9D75-B923C5B7EA33}"/>
              </a:ext>
            </a:extLst>
          </p:cNvPr>
          <p:cNvSpPr>
            <a:spLocks noGrp="1"/>
          </p:cNvSpPr>
          <p:nvPr>
            <p:ph type="sldNum" sz="quarter" idx="12"/>
          </p:nvPr>
        </p:nvSpPr>
        <p:spPr/>
        <p:txBody>
          <a:bodyPr/>
          <a:lstStyle/>
          <a:p>
            <a:fld id="{DD4FA379-989B-47C3-BF3B-7622ECC8D28E}" type="slidenum">
              <a:rPr lang="en-US" smtClean="0"/>
              <a:t>‹#›</a:t>
            </a:fld>
            <a:endParaRPr lang="en-US"/>
          </a:p>
        </p:txBody>
      </p:sp>
    </p:spTree>
    <p:extLst>
      <p:ext uri="{BB962C8B-B14F-4D97-AF65-F5344CB8AC3E}">
        <p14:creationId xmlns:p14="http://schemas.microsoft.com/office/powerpoint/2010/main" val="12710829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E5BF13-DCCC-0196-BB6C-DD0E16C81C9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E05F8B5-32E6-310D-227C-3EC9A72967F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CFC5F9F-9B48-D47A-D25C-0802A4C7861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98679BC-3856-2174-ED44-F94625A7F6B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09A152F-41A3-606F-2627-B532808E00A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5D3E306-3569-EB41-DB06-2A653F4DCF52}"/>
              </a:ext>
            </a:extLst>
          </p:cNvPr>
          <p:cNvSpPr>
            <a:spLocks noGrp="1"/>
          </p:cNvSpPr>
          <p:nvPr>
            <p:ph type="dt" sz="half" idx="10"/>
          </p:nvPr>
        </p:nvSpPr>
        <p:spPr/>
        <p:txBody>
          <a:bodyPr/>
          <a:lstStyle/>
          <a:p>
            <a:fld id="{768E3D72-D9D6-443A-94E2-7C7E4180D61B}" type="datetimeFigureOut">
              <a:rPr lang="en-US" smtClean="0"/>
              <a:t>9/28/2023</a:t>
            </a:fld>
            <a:endParaRPr lang="en-US"/>
          </a:p>
        </p:txBody>
      </p:sp>
      <p:sp>
        <p:nvSpPr>
          <p:cNvPr id="8" name="Footer Placeholder 7">
            <a:extLst>
              <a:ext uri="{FF2B5EF4-FFF2-40B4-BE49-F238E27FC236}">
                <a16:creationId xmlns:a16="http://schemas.microsoft.com/office/drawing/2014/main" id="{FD6E8BF0-223C-66B0-EC41-751B2182689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955E45F-ECFD-F460-76AE-77A919BE6825}"/>
              </a:ext>
            </a:extLst>
          </p:cNvPr>
          <p:cNvSpPr>
            <a:spLocks noGrp="1"/>
          </p:cNvSpPr>
          <p:nvPr>
            <p:ph type="sldNum" sz="quarter" idx="12"/>
          </p:nvPr>
        </p:nvSpPr>
        <p:spPr/>
        <p:txBody>
          <a:bodyPr/>
          <a:lstStyle/>
          <a:p>
            <a:fld id="{DD4FA379-989B-47C3-BF3B-7622ECC8D28E}" type="slidenum">
              <a:rPr lang="en-US" smtClean="0"/>
              <a:t>‹#›</a:t>
            </a:fld>
            <a:endParaRPr lang="en-US"/>
          </a:p>
        </p:txBody>
      </p:sp>
    </p:spTree>
    <p:extLst>
      <p:ext uri="{BB962C8B-B14F-4D97-AF65-F5344CB8AC3E}">
        <p14:creationId xmlns:p14="http://schemas.microsoft.com/office/powerpoint/2010/main" val="42487645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FA085-7FAA-919D-1BAE-FE8AA6370E2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AAA7989-284C-85E3-BDE3-426C98334849}"/>
              </a:ext>
            </a:extLst>
          </p:cNvPr>
          <p:cNvSpPr>
            <a:spLocks noGrp="1"/>
          </p:cNvSpPr>
          <p:nvPr>
            <p:ph type="dt" sz="half" idx="10"/>
          </p:nvPr>
        </p:nvSpPr>
        <p:spPr/>
        <p:txBody>
          <a:bodyPr/>
          <a:lstStyle/>
          <a:p>
            <a:fld id="{768E3D72-D9D6-443A-94E2-7C7E4180D61B}" type="datetimeFigureOut">
              <a:rPr lang="en-US" smtClean="0"/>
              <a:t>9/28/2023</a:t>
            </a:fld>
            <a:endParaRPr lang="en-US"/>
          </a:p>
        </p:txBody>
      </p:sp>
      <p:sp>
        <p:nvSpPr>
          <p:cNvPr id="4" name="Footer Placeholder 3">
            <a:extLst>
              <a:ext uri="{FF2B5EF4-FFF2-40B4-BE49-F238E27FC236}">
                <a16:creationId xmlns:a16="http://schemas.microsoft.com/office/drawing/2014/main" id="{7C007121-882D-DC2B-D49A-F368B7D1A94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35C0128-1508-4279-C0F8-84BF93C7C1D6}"/>
              </a:ext>
            </a:extLst>
          </p:cNvPr>
          <p:cNvSpPr>
            <a:spLocks noGrp="1"/>
          </p:cNvSpPr>
          <p:nvPr>
            <p:ph type="sldNum" sz="quarter" idx="12"/>
          </p:nvPr>
        </p:nvSpPr>
        <p:spPr/>
        <p:txBody>
          <a:bodyPr/>
          <a:lstStyle/>
          <a:p>
            <a:fld id="{DD4FA379-989B-47C3-BF3B-7622ECC8D28E}" type="slidenum">
              <a:rPr lang="en-US" smtClean="0"/>
              <a:t>‹#›</a:t>
            </a:fld>
            <a:endParaRPr lang="en-US"/>
          </a:p>
        </p:txBody>
      </p:sp>
    </p:spTree>
    <p:extLst>
      <p:ext uri="{BB962C8B-B14F-4D97-AF65-F5344CB8AC3E}">
        <p14:creationId xmlns:p14="http://schemas.microsoft.com/office/powerpoint/2010/main" val="21388228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CB816A7-E9E7-ACEE-63B3-B5E785A5F6D7}"/>
              </a:ext>
            </a:extLst>
          </p:cNvPr>
          <p:cNvSpPr>
            <a:spLocks noGrp="1"/>
          </p:cNvSpPr>
          <p:nvPr>
            <p:ph type="dt" sz="half" idx="10"/>
          </p:nvPr>
        </p:nvSpPr>
        <p:spPr/>
        <p:txBody>
          <a:bodyPr/>
          <a:lstStyle/>
          <a:p>
            <a:fld id="{768E3D72-D9D6-443A-94E2-7C7E4180D61B}" type="datetimeFigureOut">
              <a:rPr lang="en-US" smtClean="0"/>
              <a:t>9/28/2023</a:t>
            </a:fld>
            <a:endParaRPr lang="en-US"/>
          </a:p>
        </p:txBody>
      </p:sp>
      <p:sp>
        <p:nvSpPr>
          <p:cNvPr id="3" name="Footer Placeholder 2">
            <a:extLst>
              <a:ext uri="{FF2B5EF4-FFF2-40B4-BE49-F238E27FC236}">
                <a16:creationId xmlns:a16="http://schemas.microsoft.com/office/drawing/2014/main" id="{888EEB77-CD76-93D1-0E56-18FB3ECDFB3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A392671-A5EF-944A-A52D-A0F28601AA38}"/>
              </a:ext>
            </a:extLst>
          </p:cNvPr>
          <p:cNvSpPr>
            <a:spLocks noGrp="1"/>
          </p:cNvSpPr>
          <p:nvPr>
            <p:ph type="sldNum" sz="quarter" idx="12"/>
          </p:nvPr>
        </p:nvSpPr>
        <p:spPr/>
        <p:txBody>
          <a:bodyPr/>
          <a:lstStyle/>
          <a:p>
            <a:fld id="{DD4FA379-989B-47C3-BF3B-7622ECC8D28E}" type="slidenum">
              <a:rPr lang="en-US" smtClean="0"/>
              <a:t>‹#›</a:t>
            </a:fld>
            <a:endParaRPr lang="en-US"/>
          </a:p>
        </p:txBody>
      </p:sp>
    </p:spTree>
    <p:extLst>
      <p:ext uri="{BB962C8B-B14F-4D97-AF65-F5344CB8AC3E}">
        <p14:creationId xmlns:p14="http://schemas.microsoft.com/office/powerpoint/2010/main" val="1685378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D86F9-D6E1-0FD9-1FE4-3C126FDF7DB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D17E1F6-1156-FFBA-0AE8-146DC9F699F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D146BCE-8212-F4C8-5D90-8D4AC8E234D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A7157EF-4EAC-8474-09C0-465FCF968B7B}"/>
              </a:ext>
            </a:extLst>
          </p:cNvPr>
          <p:cNvSpPr>
            <a:spLocks noGrp="1"/>
          </p:cNvSpPr>
          <p:nvPr>
            <p:ph type="dt" sz="half" idx="10"/>
          </p:nvPr>
        </p:nvSpPr>
        <p:spPr/>
        <p:txBody>
          <a:bodyPr/>
          <a:lstStyle/>
          <a:p>
            <a:fld id="{768E3D72-D9D6-443A-94E2-7C7E4180D61B}" type="datetimeFigureOut">
              <a:rPr lang="en-US" smtClean="0"/>
              <a:t>9/28/2023</a:t>
            </a:fld>
            <a:endParaRPr lang="en-US"/>
          </a:p>
        </p:txBody>
      </p:sp>
      <p:sp>
        <p:nvSpPr>
          <p:cNvPr id="6" name="Footer Placeholder 5">
            <a:extLst>
              <a:ext uri="{FF2B5EF4-FFF2-40B4-BE49-F238E27FC236}">
                <a16:creationId xmlns:a16="http://schemas.microsoft.com/office/drawing/2014/main" id="{9EAF6FD0-F3E1-FB37-E8E9-71EA8C06DFB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52D8673-FFC3-1D14-62B2-0CA2EAB5A8B1}"/>
              </a:ext>
            </a:extLst>
          </p:cNvPr>
          <p:cNvSpPr>
            <a:spLocks noGrp="1"/>
          </p:cNvSpPr>
          <p:nvPr>
            <p:ph type="sldNum" sz="quarter" idx="12"/>
          </p:nvPr>
        </p:nvSpPr>
        <p:spPr/>
        <p:txBody>
          <a:bodyPr/>
          <a:lstStyle/>
          <a:p>
            <a:fld id="{DD4FA379-989B-47C3-BF3B-7622ECC8D28E}" type="slidenum">
              <a:rPr lang="en-US" smtClean="0"/>
              <a:t>‹#›</a:t>
            </a:fld>
            <a:endParaRPr lang="en-US"/>
          </a:p>
        </p:txBody>
      </p:sp>
    </p:spTree>
    <p:extLst>
      <p:ext uri="{BB962C8B-B14F-4D97-AF65-F5344CB8AC3E}">
        <p14:creationId xmlns:p14="http://schemas.microsoft.com/office/powerpoint/2010/main" val="32529919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0311E3-15CE-21A3-0051-046B1E5AA01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1767012-F5D4-B973-F62E-274F2497119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1D6297F-F866-2B06-0825-34B25313E36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8E5770A-F14A-FD95-3882-ED61A651533F}"/>
              </a:ext>
            </a:extLst>
          </p:cNvPr>
          <p:cNvSpPr>
            <a:spLocks noGrp="1"/>
          </p:cNvSpPr>
          <p:nvPr>
            <p:ph type="dt" sz="half" idx="10"/>
          </p:nvPr>
        </p:nvSpPr>
        <p:spPr/>
        <p:txBody>
          <a:bodyPr/>
          <a:lstStyle/>
          <a:p>
            <a:fld id="{768E3D72-D9D6-443A-94E2-7C7E4180D61B}" type="datetimeFigureOut">
              <a:rPr lang="en-US" smtClean="0"/>
              <a:t>9/28/2023</a:t>
            </a:fld>
            <a:endParaRPr lang="en-US"/>
          </a:p>
        </p:txBody>
      </p:sp>
      <p:sp>
        <p:nvSpPr>
          <p:cNvPr id="6" name="Footer Placeholder 5">
            <a:extLst>
              <a:ext uri="{FF2B5EF4-FFF2-40B4-BE49-F238E27FC236}">
                <a16:creationId xmlns:a16="http://schemas.microsoft.com/office/drawing/2014/main" id="{77753120-2362-9BD0-ABF5-0EE9CA63D27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D977AE8-C47D-1324-0479-C5E447195041}"/>
              </a:ext>
            </a:extLst>
          </p:cNvPr>
          <p:cNvSpPr>
            <a:spLocks noGrp="1"/>
          </p:cNvSpPr>
          <p:nvPr>
            <p:ph type="sldNum" sz="quarter" idx="12"/>
          </p:nvPr>
        </p:nvSpPr>
        <p:spPr/>
        <p:txBody>
          <a:bodyPr/>
          <a:lstStyle/>
          <a:p>
            <a:fld id="{DD4FA379-989B-47C3-BF3B-7622ECC8D28E}" type="slidenum">
              <a:rPr lang="en-US" smtClean="0"/>
              <a:t>‹#›</a:t>
            </a:fld>
            <a:endParaRPr lang="en-US"/>
          </a:p>
        </p:txBody>
      </p:sp>
    </p:spTree>
    <p:extLst>
      <p:ext uri="{BB962C8B-B14F-4D97-AF65-F5344CB8AC3E}">
        <p14:creationId xmlns:p14="http://schemas.microsoft.com/office/powerpoint/2010/main" val="16098069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bg1">
                <a:lumMod val="95000"/>
              </a:schemeClr>
            </a:gs>
            <a:gs pos="46000">
              <a:schemeClr val="bg1">
                <a:lumMod val="75000"/>
              </a:schemeClr>
            </a:gs>
            <a:gs pos="100000">
              <a:schemeClr val="bg1">
                <a:lumMod val="50000"/>
              </a:schemeClr>
            </a:gs>
          </a:gsLst>
          <a:path path="circle">
            <a:fillToRect l="100000" b="100000"/>
          </a:path>
          <a:tileRect t="-100000" r="-100000"/>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A72B483-DE51-9522-5D24-857C8F1CFB9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ADA0DB2-30E3-2922-20FF-A00C66B50C8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0D109BD-60C5-BE78-E08E-A576A6B2439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68E3D72-D9D6-443A-94E2-7C7E4180D61B}" type="datetimeFigureOut">
              <a:rPr lang="en-US" smtClean="0"/>
              <a:t>9/28/2023</a:t>
            </a:fld>
            <a:endParaRPr lang="en-US"/>
          </a:p>
        </p:txBody>
      </p:sp>
      <p:sp>
        <p:nvSpPr>
          <p:cNvPr id="5" name="Footer Placeholder 4">
            <a:extLst>
              <a:ext uri="{FF2B5EF4-FFF2-40B4-BE49-F238E27FC236}">
                <a16:creationId xmlns:a16="http://schemas.microsoft.com/office/drawing/2014/main" id="{9D8C93AD-4BD9-BF18-B09A-28EFE427A56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C1D6852-B1E8-CE75-035E-7DF943C9F4E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D4FA379-989B-47C3-BF3B-7622ECC8D28E}" type="slidenum">
              <a:rPr lang="en-US" smtClean="0"/>
              <a:t>‹#›</a:t>
            </a:fld>
            <a:endParaRPr lang="en-US"/>
          </a:p>
        </p:txBody>
      </p:sp>
    </p:spTree>
    <p:extLst>
      <p:ext uri="{BB962C8B-B14F-4D97-AF65-F5344CB8AC3E}">
        <p14:creationId xmlns:p14="http://schemas.microsoft.com/office/powerpoint/2010/main" val="415051507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6" name="Group 65">
            <a:extLst>
              <a:ext uri="{FF2B5EF4-FFF2-40B4-BE49-F238E27FC236}">
                <a16:creationId xmlns:a16="http://schemas.microsoft.com/office/drawing/2014/main" id="{5DF0BAF2-D4CC-D50A-7636-AF21F0CC74D3}"/>
              </a:ext>
            </a:extLst>
          </p:cNvPr>
          <p:cNvGrpSpPr/>
          <p:nvPr/>
        </p:nvGrpSpPr>
        <p:grpSpPr>
          <a:xfrm>
            <a:off x="2045802" y="-809791"/>
            <a:ext cx="11612250" cy="8845387"/>
            <a:chOff x="2920499" y="-853086"/>
            <a:chExt cx="10728894" cy="8845387"/>
          </a:xfrm>
          <a:blipFill dpi="0" rotWithShape="1">
            <a:blip r:embed="rId2">
              <a:alphaModFix amt="69000"/>
              <a:duotone>
                <a:schemeClr val="accent1">
                  <a:shade val="45000"/>
                  <a:satMod val="135000"/>
                </a:schemeClr>
                <a:prstClr val="white"/>
              </a:duotone>
              <a:extLst>
                <a:ext uri="{BEBA8EAE-BF5A-486C-A8C5-ECC9F3942E4B}">
                  <a14:imgProps xmlns:a14="http://schemas.microsoft.com/office/drawing/2010/main">
                    <a14:imgLayer r:embed="rId3">
                      <a14:imgEffect>
                        <a14:artisticPaintStrokes/>
                      </a14:imgEffect>
                      <a14:imgEffect>
                        <a14:colorTemperature colorTemp="4733"/>
                      </a14:imgEffect>
                      <a14:imgEffect>
                        <a14:saturation sat="270000"/>
                      </a14:imgEffect>
                      <a14:imgEffect>
                        <a14:brightnessContrast contrast="29000"/>
                      </a14:imgEffect>
                    </a14:imgLayer>
                  </a14:imgProps>
                </a:ext>
              </a:extLst>
            </a:blip>
            <a:srcRect/>
            <a:stretch>
              <a:fillRect/>
            </a:stretch>
          </a:blipFill>
        </p:grpSpPr>
        <p:sp>
          <p:nvSpPr>
            <p:cNvPr id="7" name="Pentagon 6">
              <a:extLst>
                <a:ext uri="{FF2B5EF4-FFF2-40B4-BE49-F238E27FC236}">
                  <a16:creationId xmlns:a16="http://schemas.microsoft.com/office/drawing/2014/main" id="{B11AF958-6D6A-106F-5A93-600F95542600}"/>
                </a:ext>
              </a:extLst>
            </p:cNvPr>
            <p:cNvSpPr/>
            <p:nvPr/>
          </p:nvSpPr>
          <p:spPr>
            <a:xfrm>
              <a:off x="6889515" y="263802"/>
              <a:ext cx="1791477" cy="1706169"/>
            </a:xfrm>
            <a:prstGeom prst="pentagon">
              <a:avLst/>
            </a:prstGeom>
            <a:grp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10" name="Pentagon 9">
              <a:extLst>
                <a:ext uri="{FF2B5EF4-FFF2-40B4-BE49-F238E27FC236}">
                  <a16:creationId xmlns:a16="http://schemas.microsoft.com/office/drawing/2014/main" id="{E9E0B0B0-49F3-1432-7A09-D237A4EFBD1E}"/>
                </a:ext>
              </a:extLst>
            </p:cNvPr>
            <p:cNvSpPr/>
            <p:nvPr/>
          </p:nvSpPr>
          <p:spPr>
            <a:xfrm>
              <a:off x="8883652" y="263801"/>
              <a:ext cx="1791477" cy="1706169"/>
            </a:xfrm>
            <a:prstGeom prst="pentagon">
              <a:avLst/>
            </a:prstGeom>
            <a:grp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11" name="Pentagon 10">
              <a:extLst>
                <a:ext uri="{FF2B5EF4-FFF2-40B4-BE49-F238E27FC236}">
                  <a16:creationId xmlns:a16="http://schemas.microsoft.com/office/drawing/2014/main" id="{A5BDCA46-F7FF-369B-F923-68F105D91B5B}"/>
                </a:ext>
              </a:extLst>
            </p:cNvPr>
            <p:cNvSpPr/>
            <p:nvPr/>
          </p:nvSpPr>
          <p:spPr>
            <a:xfrm>
              <a:off x="10868160" y="263800"/>
              <a:ext cx="1791477" cy="1706169"/>
            </a:xfrm>
            <a:prstGeom prst="pentagon">
              <a:avLst/>
            </a:prstGeom>
            <a:grp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20" name="Isosceles Triangle 19">
              <a:extLst>
                <a:ext uri="{FF2B5EF4-FFF2-40B4-BE49-F238E27FC236}">
                  <a16:creationId xmlns:a16="http://schemas.microsoft.com/office/drawing/2014/main" id="{BA5F065B-9D95-7755-74DD-A8E3601BF9BB}"/>
                </a:ext>
              </a:extLst>
            </p:cNvPr>
            <p:cNvSpPr/>
            <p:nvPr/>
          </p:nvSpPr>
          <p:spPr>
            <a:xfrm>
              <a:off x="8529947" y="999167"/>
              <a:ext cx="507212" cy="970802"/>
            </a:xfrm>
            <a:prstGeom prst="triangle">
              <a:avLst/>
            </a:prstGeom>
            <a:grp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21" name="Isosceles Triangle 20">
              <a:extLst>
                <a:ext uri="{FF2B5EF4-FFF2-40B4-BE49-F238E27FC236}">
                  <a16:creationId xmlns:a16="http://schemas.microsoft.com/office/drawing/2014/main" id="{CED617FF-413F-93E5-1996-EDA89651BBF7}"/>
                </a:ext>
              </a:extLst>
            </p:cNvPr>
            <p:cNvSpPr/>
            <p:nvPr/>
          </p:nvSpPr>
          <p:spPr>
            <a:xfrm>
              <a:off x="10522853" y="1021665"/>
              <a:ext cx="507212" cy="970802"/>
            </a:xfrm>
            <a:prstGeom prst="triangle">
              <a:avLst/>
            </a:prstGeom>
            <a:grp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22" name="Pentagon 21">
              <a:extLst>
                <a:ext uri="{FF2B5EF4-FFF2-40B4-BE49-F238E27FC236}">
                  <a16:creationId xmlns:a16="http://schemas.microsoft.com/office/drawing/2014/main" id="{2D8AB8C6-521C-5EB0-D08B-52AEA83B252F}"/>
                </a:ext>
              </a:extLst>
            </p:cNvPr>
            <p:cNvSpPr/>
            <p:nvPr/>
          </p:nvSpPr>
          <p:spPr>
            <a:xfrm rot="10800000">
              <a:off x="5909388" y="-853085"/>
              <a:ext cx="1791477" cy="1706169"/>
            </a:xfrm>
            <a:prstGeom prst="pentagon">
              <a:avLst/>
            </a:prstGeom>
            <a:grp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23" name="Pentagon 22">
              <a:extLst>
                <a:ext uri="{FF2B5EF4-FFF2-40B4-BE49-F238E27FC236}">
                  <a16:creationId xmlns:a16="http://schemas.microsoft.com/office/drawing/2014/main" id="{15D80FFE-5483-5937-36BD-8CA7B7E70911}"/>
                </a:ext>
              </a:extLst>
            </p:cNvPr>
            <p:cNvSpPr/>
            <p:nvPr/>
          </p:nvSpPr>
          <p:spPr>
            <a:xfrm rot="10800000">
              <a:off x="7893896" y="-853085"/>
              <a:ext cx="1791477" cy="1706169"/>
            </a:xfrm>
            <a:prstGeom prst="pentagon">
              <a:avLst/>
            </a:prstGeom>
            <a:grp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24" name="Pentagon 23">
              <a:extLst>
                <a:ext uri="{FF2B5EF4-FFF2-40B4-BE49-F238E27FC236}">
                  <a16:creationId xmlns:a16="http://schemas.microsoft.com/office/drawing/2014/main" id="{A1FAD77E-C65D-483D-36D6-A5A388D18608}"/>
                </a:ext>
              </a:extLst>
            </p:cNvPr>
            <p:cNvSpPr/>
            <p:nvPr/>
          </p:nvSpPr>
          <p:spPr>
            <a:xfrm rot="10800000">
              <a:off x="9878404" y="-843436"/>
              <a:ext cx="1791477" cy="1706169"/>
            </a:xfrm>
            <a:prstGeom prst="pentagon">
              <a:avLst/>
            </a:prstGeom>
            <a:grp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25" name="Isosceles Triangle 24">
              <a:extLst>
                <a:ext uri="{FF2B5EF4-FFF2-40B4-BE49-F238E27FC236}">
                  <a16:creationId xmlns:a16="http://schemas.microsoft.com/office/drawing/2014/main" id="{907AAF77-5978-25AF-6D66-DCC26D97E786}"/>
                </a:ext>
              </a:extLst>
            </p:cNvPr>
            <p:cNvSpPr/>
            <p:nvPr/>
          </p:nvSpPr>
          <p:spPr>
            <a:xfrm rot="10800000">
              <a:off x="7526834" y="-853086"/>
              <a:ext cx="507212" cy="970802"/>
            </a:xfrm>
            <a:prstGeom prst="triangle">
              <a:avLst/>
            </a:prstGeom>
            <a:grp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26" name="Isosceles Triangle 25">
              <a:extLst>
                <a:ext uri="{FF2B5EF4-FFF2-40B4-BE49-F238E27FC236}">
                  <a16:creationId xmlns:a16="http://schemas.microsoft.com/office/drawing/2014/main" id="{BBC52B43-CC1E-7962-E41B-85BC9C00F2A9}"/>
                </a:ext>
              </a:extLst>
            </p:cNvPr>
            <p:cNvSpPr/>
            <p:nvPr/>
          </p:nvSpPr>
          <p:spPr>
            <a:xfrm rot="10800000">
              <a:off x="9525784" y="-853086"/>
              <a:ext cx="507212" cy="970802"/>
            </a:xfrm>
            <a:prstGeom prst="triangle">
              <a:avLst/>
            </a:prstGeom>
            <a:grp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27" name="Pentagon 26">
              <a:extLst>
                <a:ext uri="{FF2B5EF4-FFF2-40B4-BE49-F238E27FC236}">
                  <a16:creationId xmlns:a16="http://schemas.microsoft.com/office/drawing/2014/main" id="{575B23E8-CB76-8B59-DDD9-0E17AF52F64B}"/>
                </a:ext>
              </a:extLst>
            </p:cNvPr>
            <p:cNvSpPr/>
            <p:nvPr/>
          </p:nvSpPr>
          <p:spPr>
            <a:xfrm>
              <a:off x="6889515" y="3232939"/>
              <a:ext cx="1791477" cy="1706169"/>
            </a:xfrm>
            <a:prstGeom prst="pentagon">
              <a:avLst/>
            </a:prstGeom>
            <a:grp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28" name="Pentagon 27">
              <a:extLst>
                <a:ext uri="{FF2B5EF4-FFF2-40B4-BE49-F238E27FC236}">
                  <a16:creationId xmlns:a16="http://schemas.microsoft.com/office/drawing/2014/main" id="{B56255E5-DD74-BC69-D5AB-38630244E80B}"/>
                </a:ext>
              </a:extLst>
            </p:cNvPr>
            <p:cNvSpPr/>
            <p:nvPr/>
          </p:nvSpPr>
          <p:spPr>
            <a:xfrm>
              <a:off x="8883652" y="3232938"/>
              <a:ext cx="1791477" cy="1706169"/>
            </a:xfrm>
            <a:prstGeom prst="pentagon">
              <a:avLst/>
            </a:prstGeom>
            <a:grp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29" name="Pentagon 28">
              <a:extLst>
                <a:ext uri="{FF2B5EF4-FFF2-40B4-BE49-F238E27FC236}">
                  <a16:creationId xmlns:a16="http://schemas.microsoft.com/office/drawing/2014/main" id="{E0420140-8C1D-3278-5AC9-69A985BD4D28}"/>
                </a:ext>
              </a:extLst>
            </p:cNvPr>
            <p:cNvSpPr/>
            <p:nvPr/>
          </p:nvSpPr>
          <p:spPr>
            <a:xfrm>
              <a:off x="10868160" y="3232937"/>
              <a:ext cx="1791477" cy="1706169"/>
            </a:xfrm>
            <a:prstGeom prst="pentagon">
              <a:avLst/>
            </a:prstGeom>
            <a:grp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30" name="Isosceles Triangle 29">
              <a:extLst>
                <a:ext uri="{FF2B5EF4-FFF2-40B4-BE49-F238E27FC236}">
                  <a16:creationId xmlns:a16="http://schemas.microsoft.com/office/drawing/2014/main" id="{235A5124-CBCC-A2B3-9F66-F554FA2E3F5C}"/>
                </a:ext>
              </a:extLst>
            </p:cNvPr>
            <p:cNvSpPr/>
            <p:nvPr/>
          </p:nvSpPr>
          <p:spPr>
            <a:xfrm>
              <a:off x="8529947" y="3968304"/>
              <a:ext cx="507212" cy="970802"/>
            </a:xfrm>
            <a:prstGeom prst="triangle">
              <a:avLst/>
            </a:prstGeom>
            <a:grp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31" name="Isosceles Triangle 30">
              <a:extLst>
                <a:ext uri="{FF2B5EF4-FFF2-40B4-BE49-F238E27FC236}">
                  <a16:creationId xmlns:a16="http://schemas.microsoft.com/office/drawing/2014/main" id="{2E5DB9A9-57E2-F9E7-0170-2B9737AF6CFB}"/>
                </a:ext>
              </a:extLst>
            </p:cNvPr>
            <p:cNvSpPr/>
            <p:nvPr/>
          </p:nvSpPr>
          <p:spPr>
            <a:xfrm>
              <a:off x="10522853" y="3990802"/>
              <a:ext cx="507212" cy="970802"/>
            </a:xfrm>
            <a:prstGeom prst="triangle">
              <a:avLst/>
            </a:prstGeom>
            <a:grp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32" name="Pentagon 31">
              <a:extLst>
                <a:ext uri="{FF2B5EF4-FFF2-40B4-BE49-F238E27FC236}">
                  <a16:creationId xmlns:a16="http://schemas.microsoft.com/office/drawing/2014/main" id="{848D44C3-98D8-8E6F-2275-3651646E447E}"/>
                </a:ext>
              </a:extLst>
            </p:cNvPr>
            <p:cNvSpPr/>
            <p:nvPr/>
          </p:nvSpPr>
          <p:spPr>
            <a:xfrm rot="10800000">
              <a:off x="5909388" y="2116052"/>
              <a:ext cx="1791477" cy="1706169"/>
            </a:xfrm>
            <a:prstGeom prst="pentagon">
              <a:avLst/>
            </a:prstGeom>
            <a:grp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33" name="Pentagon 32">
              <a:extLst>
                <a:ext uri="{FF2B5EF4-FFF2-40B4-BE49-F238E27FC236}">
                  <a16:creationId xmlns:a16="http://schemas.microsoft.com/office/drawing/2014/main" id="{8071F13A-FBE3-8F06-99A1-4FBD1E96B37E}"/>
                </a:ext>
              </a:extLst>
            </p:cNvPr>
            <p:cNvSpPr/>
            <p:nvPr/>
          </p:nvSpPr>
          <p:spPr>
            <a:xfrm rot="10800000">
              <a:off x="7893896" y="2116052"/>
              <a:ext cx="1791477" cy="1706169"/>
            </a:xfrm>
            <a:prstGeom prst="pentagon">
              <a:avLst/>
            </a:prstGeom>
            <a:grp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34" name="Pentagon 33">
              <a:extLst>
                <a:ext uri="{FF2B5EF4-FFF2-40B4-BE49-F238E27FC236}">
                  <a16:creationId xmlns:a16="http://schemas.microsoft.com/office/drawing/2014/main" id="{51AB0640-65DA-9A1A-0634-357A0BBED676}"/>
                </a:ext>
              </a:extLst>
            </p:cNvPr>
            <p:cNvSpPr/>
            <p:nvPr/>
          </p:nvSpPr>
          <p:spPr>
            <a:xfrm rot="10800000">
              <a:off x="9878404" y="2125701"/>
              <a:ext cx="1791477" cy="1706169"/>
            </a:xfrm>
            <a:prstGeom prst="pentagon">
              <a:avLst/>
            </a:prstGeom>
            <a:grp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35" name="Isosceles Triangle 34">
              <a:extLst>
                <a:ext uri="{FF2B5EF4-FFF2-40B4-BE49-F238E27FC236}">
                  <a16:creationId xmlns:a16="http://schemas.microsoft.com/office/drawing/2014/main" id="{EDFFB201-6706-FE41-EE26-42C529D74650}"/>
                </a:ext>
              </a:extLst>
            </p:cNvPr>
            <p:cNvSpPr/>
            <p:nvPr/>
          </p:nvSpPr>
          <p:spPr>
            <a:xfrm rot="10800000">
              <a:off x="7526834" y="2116051"/>
              <a:ext cx="507212" cy="970802"/>
            </a:xfrm>
            <a:prstGeom prst="triangle">
              <a:avLst/>
            </a:prstGeom>
            <a:grp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36" name="Isosceles Triangle 35">
              <a:extLst>
                <a:ext uri="{FF2B5EF4-FFF2-40B4-BE49-F238E27FC236}">
                  <a16:creationId xmlns:a16="http://schemas.microsoft.com/office/drawing/2014/main" id="{E8FEC1D8-FC3B-08F0-FA52-5C39C142B90F}"/>
                </a:ext>
              </a:extLst>
            </p:cNvPr>
            <p:cNvSpPr/>
            <p:nvPr/>
          </p:nvSpPr>
          <p:spPr>
            <a:xfrm rot="10800000">
              <a:off x="9525784" y="2116051"/>
              <a:ext cx="507212" cy="970802"/>
            </a:xfrm>
            <a:prstGeom prst="triangle">
              <a:avLst/>
            </a:prstGeom>
            <a:grp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37" name="Pentagon 36">
              <a:extLst>
                <a:ext uri="{FF2B5EF4-FFF2-40B4-BE49-F238E27FC236}">
                  <a16:creationId xmlns:a16="http://schemas.microsoft.com/office/drawing/2014/main" id="{6EE75F5E-BEC0-6DF3-5688-800DEECE6F4F}"/>
                </a:ext>
              </a:extLst>
            </p:cNvPr>
            <p:cNvSpPr/>
            <p:nvPr/>
          </p:nvSpPr>
          <p:spPr>
            <a:xfrm rot="10800000">
              <a:off x="11857916" y="2125701"/>
              <a:ext cx="1791477" cy="1706169"/>
            </a:xfrm>
            <a:prstGeom prst="pentagon">
              <a:avLst/>
            </a:prstGeom>
            <a:grp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38" name="Isosceles Triangle 37">
              <a:extLst>
                <a:ext uri="{FF2B5EF4-FFF2-40B4-BE49-F238E27FC236}">
                  <a16:creationId xmlns:a16="http://schemas.microsoft.com/office/drawing/2014/main" id="{C294E2F9-A145-773A-EC92-5B182F55A276}"/>
                </a:ext>
              </a:extLst>
            </p:cNvPr>
            <p:cNvSpPr/>
            <p:nvPr/>
          </p:nvSpPr>
          <p:spPr>
            <a:xfrm rot="10800000">
              <a:off x="11505296" y="2116051"/>
              <a:ext cx="507212" cy="970802"/>
            </a:xfrm>
            <a:prstGeom prst="triangle">
              <a:avLst/>
            </a:prstGeom>
            <a:grp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39" name="Pentagon 38">
              <a:extLst>
                <a:ext uri="{FF2B5EF4-FFF2-40B4-BE49-F238E27FC236}">
                  <a16:creationId xmlns:a16="http://schemas.microsoft.com/office/drawing/2014/main" id="{D04155B2-2024-B8E7-6738-C9BAE15FAF35}"/>
                </a:ext>
              </a:extLst>
            </p:cNvPr>
            <p:cNvSpPr/>
            <p:nvPr/>
          </p:nvSpPr>
          <p:spPr>
            <a:xfrm rot="10800000">
              <a:off x="11857916" y="-843436"/>
              <a:ext cx="1791477" cy="1706169"/>
            </a:xfrm>
            <a:prstGeom prst="pentagon">
              <a:avLst/>
            </a:prstGeom>
            <a:grp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40" name="Isosceles Triangle 39">
              <a:extLst>
                <a:ext uri="{FF2B5EF4-FFF2-40B4-BE49-F238E27FC236}">
                  <a16:creationId xmlns:a16="http://schemas.microsoft.com/office/drawing/2014/main" id="{B5B0EDE4-D4BA-9050-25A8-8013913C86C6}"/>
                </a:ext>
              </a:extLst>
            </p:cNvPr>
            <p:cNvSpPr/>
            <p:nvPr/>
          </p:nvSpPr>
          <p:spPr>
            <a:xfrm rot="10800000">
              <a:off x="11505296" y="-853086"/>
              <a:ext cx="507212" cy="970802"/>
            </a:xfrm>
            <a:prstGeom prst="triangle">
              <a:avLst/>
            </a:prstGeom>
            <a:grp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41" name="Pentagon 40">
              <a:extLst>
                <a:ext uri="{FF2B5EF4-FFF2-40B4-BE49-F238E27FC236}">
                  <a16:creationId xmlns:a16="http://schemas.microsoft.com/office/drawing/2014/main" id="{E268AAFF-39CC-2B59-7C98-EB7707494613}"/>
                </a:ext>
              </a:extLst>
            </p:cNvPr>
            <p:cNvSpPr/>
            <p:nvPr/>
          </p:nvSpPr>
          <p:spPr>
            <a:xfrm>
              <a:off x="6889515" y="6202075"/>
              <a:ext cx="1791477" cy="1706169"/>
            </a:xfrm>
            <a:prstGeom prst="pentagon">
              <a:avLst/>
            </a:prstGeom>
            <a:grp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42" name="Pentagon 41">
              <a:extLst>
                <a:ext uri="{FF2B5EF4-FFF2-40B4-BE49-F238E27FC236}">
                  <a16:creationId xmlns:a16="http://schemas.microsoft.com/office/drawing/2014/main" id="{E4C22235-1816-C2DF-A97E-5E8BD81B3E49}"/>
                </a:ext>
              </a:extLst>
            </p:cNvPr>
            <p:cNvSpPr/>
            <p:nvPr/>
          </p:nvSpPr>
          <p:spPr>
            <a:xfrm>
              <a:off x="8883652" y="6202074"/>
              <a:ext cx="1791477" cy="1706169"/>
            </a:xfrm>
            <a:prstGeom prst="pentagon">
              <a:avLst/>
            </a:prstGeom>
            <a:grp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43" name="Pentagon 42">
              <a:extLst>
                <a:ext uri="{FF2B5EF4-FFF2-40B4-BE49-F238E27FC236}">
                  <a16:creationId xmlns:a16="http://schemas.microsoft.com/office/drawing/2014/main" id="{E33B1ED6-2439-3EF8-4EF3-0A8553D3B8C6}"/>
                </a:ext>
              </a:extLst>
            </p:cNvPr>
            <p:cNvSpPr/>
            <p:nvPr/>
          </p:nvSpPr>
          <p:spPr>
            <a:xfrm>
              <a:off x="10868160" y="6202073"/>
              <a:ext cx="1791477" cy="1706169"/>
            </a:xfrm>
            <a:prstGeom prst="pentagon">
              <a:avLst/>
            </a:prstGeom>
            <a:grp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44" name="Isosceles Triangle 43">
              <a:extLst>
                <a:ext uri="{FF2B5EF4-FFF2-40B4-BE49-F238E27FC236}">
                  <a16:creationId xmlns:a16="http://schemas.microsoft.com/office/drawing/2014/main" id="{D317A0C1-AE89-861A-0E3C-D4658711E286}"/>
                </a:ext>
              </a:extLst>
            </p:cNvPr>
            <p:cNvSpPr/>
            <p:nvPr/>
          </p:nvSpPr>
          <p:spPr>
            <a:xfrm>
              <a:off x="8529947" y="6937440"/>
              <a:ext cx="507212" cy="970802"/>
            </a:xfrm>
            <a:prstGeom prst="triangle">
              <a:avLst/>
            </a:prstGeom>
            <a:grp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45" name="Isosceles Triangle 44">
              <a:extLst>
                <a:ext uri="{FF2B5EF4-FFF2-40B4-BE49-F238E27FC236}">
                  <a16:creationId xmlns:a16="http://schemas.microsoft.com/office/drawing/2014/main" id="{32D78C91-F0A5-5C87-310B-52B724038B1C}"/>
                </a:ext>
              </a:extLst>
            </p:cNvPr>
            <p:cNvSpPr/>
            <p:nvPr/>
          </p:nvSpPr>
          <p:spPr>
            <a:xfrm>
              <a:off x="10522853" y="6959938"/>
              <a:ext cx="507212" cy="970802"/>
            </a:xfrm>
            <a:prstGeom prst="triangle">
              <a:avLst/>
            </a:prstGeom>
            <a:grp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46" name="Pentagon 45">
              <a:extLst>
                <a:ext uri="{FF2B5EF4-FFF2-40B4-BE49-F238E27FC236}">
                  <a16:creationId xmlns:a16="http://schemas.microsoft.com/office/drawing/2014/main" id="{545B16F3-EDD7-025A-1AF4-D2ED78331BEC}"/>
                </a:ext>
              </a:extLst>
            </p:cNvPr>
            <p:cNvSpPr/>
            <p:nvPr/>
          </p:nvSpPr>
          <p:spPr>
            <a:xfrm rot="10800000">
              <a:off x="5909388" y="5085188"/>
              <a:ext cx="1791477" cy="1706169"/>
            </a:xfrm>
            <a:prstGeom prst="pentagon">
              <a:avLst/>
            </a:prstGeom>
            <a:grp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47" name="Pentagon 46">
              <a:extLst>
                <a:ext uri="{FF2B5EF4-FFF2-40B4-BE49-F238E27FC236}">
                  <a16:creationId xmlns:a16="http://schemas.microsoft.com/office/drawing/2014/main" id="{5E356F71-6EB6-2354-0FA6-A01D0DB40705}"/>
                </a:ext>
              </a:extLst>
            </p:cNvPr>
            <p:cNvSpPr/>
            <p:nvPr/>
          </p:nvSpPr>
          <p:spPr>
            <a:xfrm rot="10800000">
              <a:off x="7893896" y="5085188"/>
              <a:ext cx="1791477" cy="1706169"/>
            </a:xfrm>
            <a:prstGeom prst="pentagon">
              <a:avLst/>
            </a:prstGeom>
            <a:grp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48" name="Pentagon 47">
              <a:extLst>
                <a:ext uri="{FF2B5EF4-FFF2-40B4-BE49-F238E27FC236}">
                  <a16:creationId xmlns:a16="http://schemas.microsoft.com/office/drawing/2014/main" id="{F1B6A5EC-FC69-CB4B-FF56-3390A96B0765}"/>
                </a:ext>
              </a:extLst>
            </p:cNvPr>
            <p:cNvSpPr/>
            <p:nvPr/>
          </p:nvSpPr>
          <p:spPr>
            <a:xfrm rot="10800000">
              <a:off x="9878404" y="5094837"/>
              <a:ext cx="1791477" cy="1706169"/>
            </a:xfrm>
            <a:prstGeom prst="pentagon">
              <a:avLst/>
            </a:prstGeom>
            <a:grp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49" name="Isosceles Triangle 48">
              <a:extLst>
                <a:ext uri="{FF2B5EF4-FFF2-40B4-BE49-F238E27FC236}">
                  <a16:creationId xmlns:a16="http://schemas.microsoft.com/office/drawing/2014/main" id="{A30C884B-61C1-95D3-0309-E6D261DE70E4}"/>
                </a:ext>
              </a:extLst>
            </p:cNvPr>
            <p:cNvSpPr/>
            <p:nvPr/>
          </p:nvSpPr>
          <p:spPr>
            <a:xfrm rot="10800000">
              <a:off x="7526834" y="5085187"/>
              <a:ext cx="507212" cy="970802"/>
            </a:xfrm>
            <a:prstGeom prst="triangle">
              <a:avLst/>
            </a:prstGeom>
            <a:grp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50" name="Isosceles Triangle 49">
              <a:extLst>
                <a:ext uri="{FF2B5EF4-FFF2-40B4-BE49-F238E27FC236}">
                  <a16:creationId xmlns:a16="http://schemas.microsoft.com/office/drawing/2014/main" id="{D163E3DA-37E4-246A-B5AB-7AD4DDD0B7DA}"/>
                </a:ext>
              </a:extLst>
            </p:cNvPr>
            <p:cNvSpPr/>
            <p:nvPr/>
          </p:nvSpPr>
          <p:spPr>
            <a:xfrm rot="10800000">
              <a:off x="9525784" y="5085187"/>
              <a:ext cx="507212" cy="970802"/>
            </a:xfrm>
            <a:prstGeom prst="triangle">
              <a:avLst/>
            </a:prstGeom>
            <a:grp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51" name="Pentagon 50">
              <a:extLst>
                <a:ext uri="{FF2B5EF4-FFF2-40B4-BE49-F238E27FC236}">
                  <a16:creationId xmlns:a16="http://schemas.microsoft.com/office/drawing/2014/main" id="{07D47F42-7758-93BE-A7DC-0C76139F4A66}"/>
                </a:ext>
              </a:extLst>
            </p:cNvPr>
            <p:cNvSpPr/>
            <p:nvPr/>
          </p:nvSpPr>
          <p:spPr>
            <a:xfrm rot="10800000">
              <a:off x="11857916" y="5094837"/>
              <a:ext cx="1791477" cy="1706169"/>
            </a:xfrm>
            <a:prstGeom prst="pentagon">
              <a:avLst/>
            </a:prstGeom>
            <a:grp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52" name="Isosceles Triangle 51">
              <a:extLst>
                <a:ext uri="{FF2B5EF4-FFF2-40B4-BE49-F238E27FC236}">
                  <a16:creationId xmlns:a16="http://schemas.microsoft.com/office/drawing/2014/main" id="{61BEBD34-AD1D-9549-162C-604472AC127F}"/>
                </a:ext>
              </a:extLst>
            </p:cNvPr>
            <p:cNvSpPr/>
            <p:nvPr/>
          </p:nvSpPr>
          <p:spPr>
            <a:xfrm rot="10800000">
              <a:off x="11505296" y="5085187"/>
              <a:ext cx="507212" cy="970802"/>
            </a:xfrm>
            <a:prstGeom prst="triangle">
              <a:avLst/>
            </a:prstGeom>
            <a:grp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53" name="Isosceles Triangle 52">
              <a:extLst>
                <a:ext uri="{FF2B5EF4-FFF2-40B4-BE49-F238E27FC236}">
                  <a16:creationId xmlns:a16="http://schemas.microsoft.com/office/drawing/2014/main" id="{4CBCE50C-461B-FC0C-1830-765273E3B11B}"/>
                </a:ext>
              </a:extLst>
            </p:cNvPr>
            <p:cNvSpPr/>
            <p:nvPr/>
          </p:nvSpPr>
          <p:spPr>
            <a:xfrm>
              <a:off x="6551520" y="999165"/>
              <a:ext cx="507212" cy="970802"/>
            </a:xfrm>
            <a:prstGeom prst="triangle">
              <a:avLst/>
            </a:prstGeom>
            <a:grp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54" name="Isosceles Triangle 53">
              <a:extLst>
                <a:ext uri="{FF2B5EF4-FFF2-40B4-BE49-F238E27FC236}">
                  <a16:creationId xmlns:a16="http://schemas.microsoft.com/office/drawing/2014/main" id="{38C517F8-6160-4F50-C229-3CD4070E3593}"/>
                </a:ext>
              </a:extLst>
            </p:cNvPr>
            <p:cNvSpPr/>
            <p:nvPr/>
          </p:nvSpPr>
          <p:spPr>
            <a:xfrm>
              <a:off x="6551520" y="3968301"/>
              <a:ext cx="507212" cy="970802"/>
            </a:xfrm>
            <a:prstGeom prst="triangle">
              <a:avLst/>
            </a:prstGeom>
            <a:grp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56" name="Pentagon 55">
              <a:extLst>
                <a:ext uri="{FF2B5EF4-FFF2-40B4-BE49-F238E27FC236}">
                  <a16:creationId xmlns:a16="http://schemas.microsoft.com/office/drawing/2014/main" id="{377FA3FB-46B6-13DC-08EB-C490C215913A}"/>
                </a:ext>
              </a:extLst>
            </p:cNvPr>
            <p:cNvSpPr/>
            <p:nvPr/>
          </p:nvSpPr>
          <p:spPr>
            <a:xfrm rot="10800000">
              <a:off x="3924879" y="5094836"/>
              <a:ext cx="1791477" cy="1706169"/>
            </a:xfrm>
            <a:prstGeom prst="pentagon">
              <a:avLst/>
            </a:prstGeom>
            <a:grp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60" name="Isosceles Triangle 59">
              <a:extLst>
                <a:ext uri="{FF2B5EF4-FFF2-40B4-BE49-F238E27FC236}">
                  <a16:creationId xmlns:a16="http://schemas.microsoft.com/office/drawing/2014/main" id="{9CC561DD-DA1C-B664-403A-A62551F2E129}"/>
                </a:ext>
              </a:extLst>
            </p:cNvPr>
            <p:cNvSpPr/>
            <p:nvPr/>
          </p:nvSpPr>
          <p:spPr>
            <a:xfrm rot="10800000">
              <a:off x="5556768" y="5094836"/>
              <a:ext cx="507212" cy="970802"/>
            </a:xfrm>
            <a:prstGeom prst="triangle">
              <a:avLst/>
            </a:prstGeom>
            <a:grp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61" name="Pentagon 60">
              <a:extLst>
                <a:ext uri="{FF2B5EF4-FFF2-40B4-BE49-F238E27FC236}">
                  <a16:creationId xmlns:a16="http://schemas.microsoft.com/office/drawing/2014/main" id="{FA199B2B-2212-F651-2FD7-0A4C4D040159}"/>
                </a:ext>
              </a:extLst>
            </p:cNvPr>
            <p:cNvSpPr/>
            <p:nvPr/>
          </p:nvSpPr>
          <p:spPr>
            <a:xfrm>
              <a:off x="4905007" y="6286132"/>
              <a:ext cx="1791477" cy="1706169"/>
            </a:xfrm>
            <a:prstGeom prst="pentagon">
              <a:avLst/>
            </a:prstGeom>
            <a:grp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62" name="Pentagon 61">
              <a:extLst>
                <a:ext uri="{FF2B5EF4-FFF2-40B4-BE49-F238E27FC236}">
                  <a16:creationId xmlns:a16="http://schemas.microsoft.com/office/drawing/2014/main" id="{354AC16E-2FED-7D67-AA65-F080C8DA8F8E}"/>
                </a:ext>
              </a:extLst>
            </p:cNvPr>
            <p:cNvSpPr/>
            <p:nvPr/>
          </p:nvSpPr>
          <p:spPr>
            <a:xfrm>
              <a:off x="2920499" y="6243386"/>
              <a:ext cx="1791477" cy="1706169"/>
            </a:xfrm>
            <a:prstGeom prst="pentagon">
              <a:avLst/>
            </a:prstGeom>
            <a:grp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63" name="Isosceles Triangle 62">
              <a:extLst>
                <a:ext uri="{FF2B5EF4-FFF2-40B4-BE49-F238E27FC236}">
                  <a16:creationId xmlns:a16="http://schemas.microsoft.com/office/drawing/2014/main" id="{7BA85C16-CF19-EAD1-35E5-FB24E00FA56D}"/>
                </a:ext>
              </a:extLst>
            </p:cNvPr>
            <p:cNvSpPr/>
            <p:nvPr/>
          </p:nvSpPr>
          <p:spPr>
            <a:xfrm rot="10800000">
              <a:off x="5559212" y="-843437"/>
              <a:ext cx="507212" cy="970802"/>
            </a:xfrm>
            <a:prstGeom prst="triangle">
              <a:avLst/>
            </a:prstGeom>
            <a:grp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64" name="Pentagon 63">
              <a:extLst>
                <a:ext uri="{FF2B5EF4-FFF2-40B4-BE49-F238E27FC236}">
                  <a16:creationId xmlns:a16="http://schemas.microsoft.com/office/drawing/2014/main" id="{0AC3437C-A8D3-C8A3-79DD-07714CF94CD4}"/>
                </a:ext>
              </a:extLst>
            </p:cNvPr>
            <p:cNvSpPr/>
            <p:nvPr/>
          </p:nvSpPr>
          <p:spPr>
            <a:xfrm>
              <a:off x="4921801" y="3281938"/>
              <a:ext cx="1791477" cy="1706169"/>
            </a:xfrm>
            <a:prstGeom prst="pentagon">
              <a:avLst/>
            </a:prstGeom>
            <a:grp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65" name="Isosceles Triangle 64">
              <a:extLst>
                <a:ext uri="{FF2B5EF4-FFF2-40B4-BE49-F238E27FC236}">
                  <a16:creationId xmlns:a16="http://schemas.microsoft.com/office/drawing/2014/main" id="{53CB9CD3-BCDF-2201-73D2-52A4027FB6F5}"/>
                </a:ext>
              </a:extLst>
            </p:cNvPr>
            <p:cNvSpPr/>
            <p:nvPr/>
          </p:nvSpPr>
          <p:spPr>
            <a:xfrm>
              <a:off x="4564466" y="3968301"/>
              <a:ext cx="507212" cy="970802"/>
            </a:xfrm>
            <a:prstGeom prst="triangle">
              <a:avLst/>
            </a:prstGeom>
            <a:grp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grpSp>
      <p:sp>
        <p:nvSpPr>
          <p:cNvPr id="71" name="Rectangle 70">
            <a:extLst>
              <a:ext uri="{FF2B5EF4-FFF2-40B4-BE49-F238E27FC236}">
                <a16:creationId xmlns:a16="http://schemas.microsoft.com/office/drawing/2014/main" id="{25E2405D-3944-A57D-3A55-4F475D7EF5F7}"/>
              </a:ext>
            </a:extLst>
          </p:cNvPr>
          <p:cNvSpPr/>
          <p:nvPr/>
        </p:nvSpPr>
        <p:spPr>
          <a:xfrm>
            <a:off x="299540" y="454820"/>
            <a:ext cx="5136342" cy="1107996"/>
          </a:xfrm>
          <a:prstGeom prst="rect">
            <a:avLst/>
          </a:prstGeom>
          <a:noFill/>
        </p:spPr>
        <p:txBody>
          <a:bodyPr wrap="none" lIns="91440" tIns="45720" rIns="91440" bIns="45720">
            <a:spAutoFit/>
          </a:bodyPr>
          <a:lstStyle/>
          <a:p>
            <a:pPr algn="ctr"/>
            <a:r>
              <a:rPr lang="en-US" sz="6600">
                <a:ln w="0">
                  <a:solidFill>
                    <a:schemeClr val="tx1"/>
                  </a:solidFill>
                </a:ln>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lin ang="16200000" scaled="1"/>
                  <a:tileRect/>
                </a:gradFill>
                <a:effectLst>
                  <a:outerShdw blurRad="50800" dist="38100" dir="2700000" algn="tl" rotWithShape="0">
                    <a:prstClr val="black">
                      <a:alpha val="40000"/>
                    </a:prstClr>
                  </a:outerShdw>
                </a:effectLst>
                <a:latin typeface="Agency FB" panose="020B0503020202020204" pitchFamily="34" charset="0"/>
                <a:ea typeface="ADLaM Display" panose="020F0502020204030204" pitchFamily="2" charset="0"/>
                <a:cs typeface="ADLaM Display" panose="020F0502020204030204" pitchFamily="2" charset="0"/>
              </a:rPr>
              <a:t>Smart City Project</a:t>
            </a:r>
          </a:p>
        </p:txBody>
      </p:sp>
      <p:sp>
        <p:nvSpPr>
          <p:cNvPr id="72" name="Rectangle 71">
            <a:extLst>
              <a:ext uri="{FF2B5EF4-FFF2-40B4-BE49-F238E27FC236}">
                <a16:creationId xmlns:a16="http://schemas.microsoft.com/office/drawing/2014/main" id="{EA0850F1-9572-8D00-D389-BC100670D2FA}"/>
              </a:ext>
            </a:extLst>
          </p:cNvPr>
          <p:cNvSpPr/>
          <p:nvPr/>
        </p:nvSpPr>
        <p:spPr>
          <a:xfrm>
            <a:off x="297699" y="1407692"/>
            <a:ext cx="1489319" cy="646331"/>
          </a:xfrm>
          <a:prstGeom prst="rect">
            <a:avLst/>
          </a:prstGeom>
          <a:noFill/>
        </p:spPr>
        <p:txBody>
          <a:bodyPr wrap="square" lIns="91440" tIns="45720" rIns="91440" bIns="45720">
            <a:spAutoFit/>
          </a:bodyPr>
          <a:lstStyle/>
          <a:p>
            <a:pPr algn="ctr"/>
            <a:r>
              <a:rPr lang="en-US" sz="3600" b="1">
                <a:ln w="0">
                  <a:solidFill>
                    <a:schemeClr val="bg2">
                      <a:lumMod val="10000"/>
                    </a:schemeClr>
                  </a:solidFill>
                </a:ln>
                <a:gradFill flip="none" rotWithShape="1">
                  <a:gsLst>
                    <a:gs pos="0">
                      <a:schemeClr val="accent2">
                        <a:lumMod val="60000"/>
                        <a:lumOff val="40000"/>
                      </a:schemeClr>
                    </a:gs>
                    <a:gs pos="50000">
                      <a:schemeClr val="accent2">
                        <a:lumMod val="60000"/>
                        <a:lumOff val="40000"/>
                      </a:schemeClr>
                    </a:gs>
                    <a:gs pos="100000">
                      <a:schemeClr val="accent2">
                        <a:lumMod val="75000"/>
                      </a:schemeClr>
                    </a:gs>
                  </a:gsLst>
                  <a:lin ang="5400000" scaled="1"/>
                  <a:tileRect/>
                </a:gradFill>
                <a:effectLst>
                  <a:outerShdw blurRad="50800" dist="38100" dir="2700000" algn="tl" rotWithShape="0">
                    <a:prstClr val="black">
                      <a:alpha val="40000"/>
                    </a:prstClr>
                  </a:outerShdw>
                </a:effectLst>
                <a:latin typeface="Agency FB" panose="020B0503020202020204" pitchFamily="34" charset="0"/>
                <a:ea typeface="ADLaM Display" panose="020F0502020204030204" pitchFamily="2" charset="0"/>
                <a:cs typeface="ADLaM Display" panose="020F0502020204030204" pitchFamily="2" charset="0"/>
              </a:rPr>
              <a:t>Group 3</a:t>
            </a:r>
          </a:p>
        </p:txBody>
      </p:sp>
      <p:sp>
        <p:nvSpPr>
          <p:cNvPr id="2" name="TextBox 1">
            <a:extLst>
              <a:ext uri="{FF2B5EF4-FFF2-40B4-BE49-F238E27FC236}">
                <a16:creationId xmlns:a16="http://schemas.microsoft.com/office/drawing/2014/main" id="{DD07CCD8-5CD8-CD9C-4431-7AC91FDA2D65}"/>
              </a:ext>
            </a:extLst>
          </p:cNvPr>
          <p:cNvSpPr txBox="1"/>
          <p:nvPr/>
        </p:nvSpPr>
        <p:spPr>
          <a:xfrm>
            <a:off x="297518" y="4106242"/>
            <a:ext cx="7832633" cy="2806281"/>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lIns="91440" tIns="45720" rIns="91440" bIns="45720" rtlCol="0" anchor="t">
            <a:spAutoFit/>
          </a:bodyPr>
          <a:lstStyle/>
          <a:p>
            <a:r>
              <a:rPr lang="en-US" b="1">
                <a:ln>
                  <a:solidFill>
                    <a:schemeClr val="tx1"/>
                  </a:solidFill>
                </a:ln>
                <a:gradFill flip="none" rotWithShape="1">
                  <a:gsLst>
                    <a:gs pos="0">
                      <a:schemeClr val="dk1">
                        <a:tint val="66000"/>
                        <a:satMod val="160000"/>
                      </a:schemeClr>
                    </a:gs>
                    <a:gs pos="50000">
                      <a:schemeClr val="dk1">
                        <a:tint val="44500"/>
                        <a:satMod val="160000"/>
                      </a:schemeClr>
                    </a:gs>
                    <a:gs pos="100000">
                      <a:schemeClr val="dk1">
                        <a:tint val="23500"/>
                        <a:satMod val="160000"/>
                      </a:schemeClr>
                    </a:gs>
                  </a:gsLst>
                  <a:lin ang="16200000" scaled="1"/>
                  <a:tileRect/>
                </a:gradFill>
                <a:latin typeface="Verdana"/>
                <a:ea typeface="Verdana"/>
              </a:rPr>
              <a:t>MAAZ HUSSAINI </a:t>
            </a:r>
            <a:endParaRPr lang="en-US" b="1">
              <a:ln>
                <a:solidFill>
                  <a:schemeClr val="tx1"/>
                </a:solidFill>
              </a:ln>
              <a:gradFill flip="none" rotWithShape="1">
                <a:gsLst>
                  <a:gs pos="0">
                    <a:schemeClr val="dk1">
                      <a:tint val="66000"/>
                      <a:satMod val="160000"/>
                    </a:schemeClr>
                  </a:gs>
                  <a:gs pos="50000">
                    <a:schemeClr val="dk1">
                      <a:tint val="44500"/>
                      <a:satMod val="160000"/>
                    </a:schemeClr>
                  </a:gs>
                  <a:gs pos="100000">
                    <a:schemeClr val="dk1">
                      <a:tint val="23500"/>
                      <a:satMod val="160000"/>
                    </a:schemeClr>
                  </a:gs>
                </a:gsLst>
                <a:lin ang="16200000" scaled="1"/>
                <a:tileRect/>
              </a:gradFill>
              <a:latin typeface="Verdana" panose="020B0604030504040204" pitchFamily="34" charset="0"/>
              <a:ea typeface="Verdana" panose="020B0604030504040204" pitchFamily="34" charset="0"/>
            </a:endParaRPr>
          </a:p>
          <a:p>
            <a:pPr>
              <a:lnSpc>
                <a:spcPct val="150000"/>
              </a:lnSpc>
            </a:pPr>
            <a:r>
              <a:rPr lang="en-US" b="1">
                <a:ln>
                  <a:solidFill>
                    <a:schemeClr val="tx1"/>
                  </a:solidFill>
                </a:ln>
                <a:gradFill flip="none" rotWithShape="1">
                  <a:gsLst>
                    <a:gs pos="0">
                      <a:schemeClr val="dk1">
                        <a:tint val="66000"/>
                        <a:satMod val="160000"/>
                      </a:schemeClr>
                    </a:gs>
                    <a:gs pos="50000">
                      <a:schemeClr val="dk1">
                        <a:tint val="44500"/>
                        <a:satMod val="160000"/>
                      </a:schemeClr>
                    </a:gs>
                    <a:gs pos="100000">
                      <a:schemeClr val="dk1">
                        <a:tint val="23500"/>
                        <a:satMod val="160000"/>
                      </a:schemeClr>
                    </a:gs>
                  </a:gsLst>
                  <a:lin ang="16200000" scaled="1"/>
                  <a:tileRect/>
                </a:gradFill>
                <a:latin typeface="Verdana"/>
                <a:ea typeface="Verdana"/>
              </a:rPr>
              <a:t>RAVI TEJA TADIBOINA </a:t>
            </a:r>
            <a:endParaRPr lang="en-US" b="1">
              <a:ln>
                <a:solidFill>
                  <a:schemeClr val="tx1"/>
                </a:solidFill>
              </a:ln>
              <a:gradFill flip="none" rotWithShape="1">
                <a:gsLst>
                  <a:gs pos="0">
                    <a:schemeClr val="dk1">
                      <a:tint val="66000"/>
                      <a:satMod val="160000"/>
                    </a:schemeClr>
                  </a:gs>
                  <a:gs pos="50000">
                    <a:schemeClr val="dk1">
                      <a:tint val="44500"/>
                      <a:satMod val="160000"/>
                    </a:schemeClr>
                  </a:gs>
                  <a:gs pos="100000">
                    <a:schemeClr val="dk1">
                      <a:tint val="23500"/>
                      <a:satMod val="160000"/>
                    </a:schemeClr>
                  </a:gs>
                </a:gsLst>
                <a:lin ang="16200000" scaled="1"/>
                <a:tileRect/>
              </a:gradFill>
              <a:latin typeface="Verdana" panose="020B0604030504040204" pitchFamily="34" charset="0"/>
              <a:ea typeface="Verdana" panose="020B0604030504040204" pitchFamily="34" charset="0"/>
            </a:endParaRPr>
          </a:p>
          <a:p>
            <a:pPr>
              <a:lnSpc>
                <a:spcPct val="150000"/>
              </a:lnSpc>
            </a:pPr>
            <a:r>
              <a:rPr lang="en-US" b="1">
                <a:ln>
                  <a:solidFill>
                    <a:schemeClr val="tx1"/>
                  </a:solidFill>
                </a:ln>
                <a:gradFill flip="none" rotWithShape="1">
                  <a:gsLst>
                    <a:gs pos="0">
                      <a:schemeClr val="dk1">
                        <a:tint val="66000"/>
                        <a:satMod val="160000"/>
                      </a:schemeClr>
                    </a:gs>
                    <a:gs pos="50000">
                      <a:schemeClr val="dk1">
                        <a:tint val="44500"/>
                        <a:satMod val="160000"/>
                      </a:schemeClr>
                    </a:gs>
                    <a:gs pos="100000">
                      <a:schemeClr val="dk1">
                        <a:tint val="23500"/>
                        <a:satMod val="160000"/>
                      </a:schemeClr>
                    </a:gs>
                  </a:gsLst>
                  <a:lin ang="16200000" scaled="1"/>
                  <a:tileRect/>
                </a:gradFill>
                <a:latin typeface="Verdana"/>
                <a:ea typeface="Verdana"/>
              </a:rPr>
              <a:t>OWEN WURSTER</a:t>
            </a:r>
          </a:p>
          <a:p>
            <a:pPr>
              <a:lnSpc>
                <a:spcPct val="150000"/>
              </a:lnSpc>
            </a:pPr>
            <a:r>
              <a:rPr lang="en-US" b="1">
                <a:ln>
                  <a:solidFill>
                    <a:schemeClr val="tx1"/>
                  </a:solidFill>
                </a:ln>
                <a:gradFill flip="none" rotWithShape="1">
                  <a:gsLst>
                    <a:gs pos="0">
                      <a:schemeClr val="dk1">
                        <a:tint val="66000"/>
                        <a:satMod val="160000"/>
                      </a:schemeClr>
                    </a:gs>
                    <a:gs pos="50000">
                      <a:schemeClr val="dk1">
                        <a:tint val="44500"/>
                        <a:satMod val="160000"/>
                      </a:schemeClr>
                    </a:gs>
                    <a:gs pos="100000">
                      <a:schemeClr val="dk1">
                        <a:tint val="23500"/>
                        <a:satMod val="160000"/>
                      </a:schemeClr>
                    </a:gs>
                  </a:gsLst>
                  <a:lin ang="16200000" scaled="1"/>
                  <a:tileRect/>
                </a:gradFill>
                <a:latin typeface="Verdana"/>
                <a:ea typeface="Verdana"/>
              </a:rPr>
              <a:t>RAHUL SATLA</a:t>
            </a:r>
            <a:endParaRPr lang="en-US">
              <a:ln>
                <a:solidFill>
                  <a:schemeClr val="tx1"/>
                </a:solidFill>
              </a:ln>
              <a:gradFill flip="none" rotWithShape="1">
                <a:gsLst>
                  <a:gs pos="0">
                    <a:schemeClr val="dk1">
                      <a:tint val="66000"/>
                      <a:satMod val="160000"/>
                    </a:schemeClr>
                  </a:gs>
                  <a:gs pos="50000">
                    <a:schemeClr val="dk1">
                      <a:tint val="44500"/>
                      <a:satMod val="160000"/>
                    </a:schemeClr>
                  </a:gs>
                  <a:gs pos="100000">
                    <a:schemeClr val="dk1">
                      <a:tint val="23500"/>
                      <a:satMod val="160000"/>
                    </a:schemeClr>
                  </a:gs>
                </a:gsLst>
                <a:lin ang="16200000" scaled="1"/>
                <a:tileRect/>
              </a:gradFill>
            </a:endParaRPr>
          </a:p>
          <a:p>
            <a:pPr>
              <a:lnSpc>
                <a:spcPct val="150000"/>
              </a:lnSpc>
            </a:pPr>
            <a:r>
              <a:rPr lang="en-US" b="1">
                <a:ln>
                  <a:solidFill>
                    <a:schemeClr val="tx1"/>
                  </a:solidFill>
                </a:ln>
                <a:gradFill flip="none" rotWithShape="1">
                  <a:gsLst>
                    <a:gs pos="0">
                      <a:schemeClr val="dk1">
                        <a:tint val="66000"/>
                        <a:satMod val="160000"/>
                      </a:schemeClr>
                    </a:gs>
                    <a:gs pos="50000">
                      <a:schemeClr val="dk1">
                        <a:tint val="44500"/>
                        <a:satMod val="160000"/>
                      </a:schemeClr>
                    </a:gs>
                    <a:gs pos="100000">
                      <a:schemeClr val="dk1">
                        <a:tint val="23500"/>
                        <a:satMod val="160000"/>
                      </a:schemeClr>
                    </a:gs>
                  </a:gsLst>
                  <a:lin ang="16200000" scaled="1"/>
                  <a:tileRect/>
                </a:gradFill>
                <a:latin typeface="Verdana"/>
                <a:ea typeface="Verdana"/>
              </a:rPr>
              <a:t>DAX SHETHIA</a:t>
            </a:r>
          </a:p>
          <a:p>
            <a:pPr>
              <a:lnSpc>
                <a:spcPct val="150000"/>
              </a:lnSpc>
            </a:pPr>
            <a:r>
              <a:rPr lang="en-US" b="1">
                <a:ln>
                  <a:solidFill>
                    <a:schemeClr val="tx1"/>
                  </a:solidFill>
                </a:ln>
                <a:gradFill flip="none" rotWithShape="1">
                  <a:gsLst>
                    <a:gs pos="0">
                      <a:schemeClr val="dk1">
                        <a:tint val="66000"/>
                        <a:satMod val="160000"/>
                      </a:schemeClr>
                    </a:gs>
                    <a:gs pos="50000">
                      <a:schemeClr val="dk1">
                        <a:tint val="44500"/>
                        <a:satMod val="160000"/>
                      </a:schemeClr>
                    </a:gs>
                    <a:gs pos="100000">
                      <a:schemeClr val="dk1">
                        <a:tint val="23500"/>
                        <a:satMod val="160000"/>
                      </a:schemeClr>
                    </a:gs>
                  </a:gsLst>
                  <a:lin ang="16200000" scaled="1"/>
                  <a:tileRect/>
                </a:gradFill>
                <a:latin typeface="Verdana"/>
                <a:ea typeface="Verdana"/>
              </a:rPr>
              <a:t>KEVIN ZHENG</a:t>
            </a:r>
            <a:br>
              <a:rPr lang="en-US" b="1">
                <a:ln>
                  <a:solidFill>
                    <a:schemeClr val="tx1"/>
                  </a:solidFill>
                </a:ln>
                <a:latin typeface="Verdana" panose="020B0604030504040204" pitchFamily="34" charset="0"/>
                <a:ea typeface="Verdana" panose="020B0604030504040204" pitchFamily="34" charset="0"/>
              </a:rPr>
            </a:br>
            <a:endParaRPr lang="en-US" b="1">
              <a:ln>
                <a:solidFill>
                  <a:schemeClr val="tx1"/>
                </a:solidFill>
              </a:ln>
              <a:latin typeface="Verdana"/>
              <a:ea typeface="Verdana"/>
            </a:endParaRPr>
          </a:p>
        </p:txBody>
      </p:sp>
    </p:spTree>
    <p:extLst>
      <p:ext uri="{BB962C8B-B14F-4D97-AF65-F5344CB8AC3E}">
        <p14:creationId xmlns:p14="http://schemas.microsoft.com/office/powerpoint/2010/main" val="3127236467"/>
      </p:ext>
    </p:extLst>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EB698626-84EA-D51C-BD59-C616ECC98C86}"/>
              </a:ext>
            </a:extLst>
          </p:cNvPr>
          <p:cNvGrpSpPr/>
          <p:nvPr/>
        </p:nvGrpSpPr>
        <p:grpSpPr>
          <a:xfrm>
            <a:off x="1096956" y="448952"/>
            <a:ext cx="10384346" cy="5963253"/>
            <a:chOff x="1401197" y="1384008"/>
            <a:chExt cx="10391322" cy="5970231"/>
          </a:xfrm>
        </p:grpSpPr>
        <p:pic>
          <p:nvPicPr>
            <p:cNvPr id="9" name="Picture 8">
              <a:extLst>
                <a:ext uri="{FF2B5EF4-FFF2-40B4-BE49-F238E27FC236}">
                  <a16:creationId xmlns:a16="http://schemas.microsoft.com/office/drawing/2014/main" id="{74D05EC4-C194-DFA2-7141-E4E2C802B000}"/>
                </a:ext>
              </a:extLst>
            </p:cNvPr>
            <p:cNvPicPr>
              <a:picLocks noChangeAspect="1"/>
            </p:cNvPicPr>
            <p:nvPr/>
          </p:nvPicPr>
          <p:blipFill rotWithShape="1">
            <a:blip r:embed="rId2"/>
            <a:srcRect t="49" r="-498" b="8774"/>
            <a:stretch/>
          </p:blipFill>
          <p:spPr>
            <a:xfrm>
              <a:off x="3559270" y="1408208"/>
              <a:ext cx="1773175" cy="5732531"/>
            </a:xfrm>
            <a:prstGeom prst="rect">
              <a:avLst/>
            </a:prstGeom>
            <a:ln>
              <a:noFill/>
            </a:ln>
            <a:effectLst>
              <a:outerShdw blurRad="190500" algn="tl" rotWithShape="0">
                <a:srgbClr val="000000">
                  <a:alpha val="70000"/>
                </a:srgbClr>
              </a:outerShdw>
            </a:effectLst>
          </p:spPr>
        </p:pic>
        <p:pic>
          <p:nvPicPr>
            <p:cNvPr id="10" name="Picture 9">
              <a:extLst>
                <a:ext uri="{FF2B5EF4-FFF2-40B4-BE49-F238E27FC236}">
                  <a16:creationId xmlns:a16="http://schemas.microsoft.com/office/drawing/2014/main" id="{7895E2F5-94D0-D2BB-A9FD-C2880D360927}"/>
                </a:ext>
              </a:extLst>
            </p:cNvPr>
            <p:cNvPicPr>
              <a:picLocks noChangeAspect="1"/>
            </p:cNvPicPr>
            <p:nvPr/>
          </p:nvPicPr>
          <p:blipFill rotWithShape="1">
            <a:blip r:embed="rId3"/>
            <a:srcRect l="-301" t="-185" b="5460"/>
            <a:stretch/>
          </p:blipFill>
          <p:spPr>
            <a:xfrm>
              <a:off x="5718285" y="1386016"/>
              <a:ext cx="1775650" cy="5968223"/>
            </a:xfrm>
            <a:prstGeom prst="rect">
              <a:avLst/>
            </a:prstGeom>
            <a:ln>
              <a:noFill/>
            </a:ln>
            <a:effectLst>
              <a:outerShdw blurRad="190500" algn="tl" rotWithShape="0">
                <a:srgbClr val="000000">
                  <a:alpha val="70000"/>
                </a:srgbClr>
              </a:outerShdw>
            </a:effectLst>
          </p:spPr>
        </p:pic>
        <p:pic>
          <p:nvPicPr>
            <p:cNvPr id="11" name="Picture 10">
              <a:extLst>
                <a:ext uri="{FF2B5EF4-FFF2-40B4-BE49-F238E27FC236}">
                  <a16:creationId xmlns:a16="http://schemas.microsoft.com/office/drawing/2014/main" id="{23524132-FCF8-6F08-290C-53A2CCDC3FF2}"/>
                </a:ext>
              </a:extLst>
            </p:cNvPr>
            <p:cNvPicPr>
              <a:picLocks noChangeAspect="1"/>
            </p:cNvPicPr>
            <p:nvPr/>
          </p:nvPicPr>
          <p:blipFill rotWithShape="1">
            <a:blip r:embed="rId4"/>
            <a:srcRect t="266" b="14206"/>
            <a:stretch/>
          </p:blipFill>
          <p:spPr>
            <a:xfrm>
              <a:off x="7879327" y="1385540"/>
              <a:ext cx="1765599" cy="5376453"/>
            </a:xfrm>
            <a:prstGeom prst="rect">
              <a:avLst/>
            </a:prstGeom>
            <a:ln>
              <a:noFill/>
            </a:ln>
            <a:effectLst>
              <a:outerShdw blurRad="190500" algn="tl" rotWithShape="0">
                <a:srgbClr val="000000">
                  <a:alpha val="70000"/>
                </a:srgbClr>
              </a:outerShdw>
            </a:effectLst>
          </p:spPr>
        </p:pic>
        <p:pic>
          <p:nvPicPr>
            <p:cNvPr id="12" name="Picture 11">
              <a:extLst>
                <a:ext uri="{FF2B5EF4-FFF2-40B4-BE49-F238E27FC236}">
                  <a16:creationId xmlns:a16="http://schemas.microsoft.com/office/drawing/2014/main" id="{FD43B687-0A74-BD3A-D178-133AEB464678}"/>
                </a:ext>
              </a:extLst>
            </p:cNvPr>
            <p:cNvPicPr>
              <a:picLocks noChangeAspect="1"/>
            </p:cNvPicPr>
            <p:nvPr/>
          </p:nvPicPr>
          <p:blipFill rotWithShape="1">
            <a:blip r:embed="rId5"/>
            <a:srcRect t="161" r="510" b="28161"/>
            <a:stretch/>
          </p:blipFill>
          <p:spPr>
            <a:xfrm>
              <a:off x="10034690" y="1384008"/>
              <a:ext cx="1757829" cy="4500902"/>
            </a:xfrm>
            <a:prstGeom prst="rect">
              <a:avLst/>
            </a:prstGeom>
            <a:ln>
              <a:noFill/>
            </a:ln>
            <a:effectLst>
              <a:outerShdw blurRad="190500" algn="tl" rotWithShape="0">
                <a:srgbClr val="000000">
                  <a:alpha val="70000"/>
                </a:srgbClr>
              </a:outerShdw>
            </a:effectLst>
          </p:spPr>
        </p:pic>
        <p:pic>
          <p:nvPicPr>
            <p:cNvPr id="13" name="Picture 12">
              <a:extLst>
                <a:ext uri="{FF2B5EF4-FFF2-40B4-BE49-F238E27FC236}">
                  <a16:creationId xmlns:a16="http://schemas.microsoft.com/office/drawing/2014/main" id="{8CB4105E-E82C-AA6F-EF3C-7D1FF0C63DA8}"/>
                </a:ext>
              </a:extLst>
            </p:cNvPr>
            <p:cNvPicPr>
              <a:picLocks noChangeAspect="1"/>
            </p:cNvPicPr>
            <p:nvPr/>
          </p:nvPicPr>
          <p:blipFill rotWithShape="1">
            <a:blip r:embed="rId6"/>
            <a:srcRect t="8332" b="19526"/>
            <a:stretch/>
          </p:blipFill>
          <p:spPr>
            <a:xfrm>
              <a:off x="1401197" y="1406483"/>
              <a:ext cx="1765597" cy="4534418"/>
            </a:xfrm>
            <a:prstGeom prst="rect">
              <a:avLst/>
            </a:prstGeom>
            <a:ln>
              <a:noFill/>
            </a:ln>
            <a:effectLst>
              <a:outerShdw blurRad="190500" algn="tl" rotWithShape="0">
                <a:srgbClr val="000000">
                  <a:alpha val="70000"/>
                </a:srgbClr>
              </a:outerShdw>
            </a:effectLst>
          </p:spPr>
        </p:pic>
      </p:grpSp>
    </p:spTree>
    <p:extLst>
      <p:ext uri="{BB962C8B-B14F-4D97-AF65-F5344CB8AC3E}">
        <p14:creationId xmlns:p14="http://schemas.microsoft.com/office/powerpoint/2010/main" val="20175064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25E2405D-3944-A57D-3A55-4F475D7EF5F7}"/>
              </a:ext>
            </a:extLst>
          </p:cNvPr>
          <p:cNvSpPr/>
          <p:nvPr/>
        </p:nvSpPr>
        <p:spPr>
          <a:xfrm>
            <a:off x="299540" y="454820"/>
            <a:ext cx="2270173" cy="1107996"/>
          </a:xfrm>
          <a:prstGeom prst="rect">
            <a:avLst/>
          </a:prstGeom>
          <a:noFill/>
        </p:spPr>
        <p:txBody>
          <a:bodyPr wrap="none" lIns="91440" tIns="45720" rIns="91440" bIns="45720">
            <a:spAutoFit/>
          </a:bodyPr>
          <a:lstStyle/>
          <a:p>
            <a:r>
              <a:rPr lang="en-US" sz="6600">
                <a:ln w="0">
                  <a:solidFill>
                    <a:schemeClr val="tx1"/>
                  </a:solidFill>
                </a:ln>
                <a:gradFill flip="none" rotWithShape="1">
                  <a:gsLst>
                    <a:gs pos="0">
                      <a:srgbClr val="E01096"/>
                    </a:gs>
                    <a:gs pos="50000">
                      <a:srgbClr val="C351C6"/>
                    </a:gs>
                    <a:gs pos="100000">
                      <a:srgbClr val="6C1C72"/>
                    </a:gs>
                  </a:gsLst>
                  <a:lin ang="5400000" scaled="1"/>
                  <a:tileRect/>
                </a:gradFill>
                <a:effectLst>
                  <a:outerShdw blurRad="50800" dist="38100" dir="2700000" algn="tl" rotWithShape="0">
                    <a:prstClr val="black">
                      <a:alpha val="40000"/>
                    </a:prstClr>
                  </a:outerShdw>
                </a:effectLst>
                <a:latin typeface="Agency FB" panose="020B0503020202020204" pitchFamily="34" charset="0"/>
                <a:ea typeface="ADLaM Display" panose="020F0502020204030204" pitchFamily="2" charset="0"/>
                <a:cs typeface="ADLaM Display" panose="020F0502020204030204" pitchFamily="2" charset="0"/>
              </a:rPr>
              <a:t>Sign-Up</a:t>
            </a:r>
          </a:p>
        </p:txBody>
      </p:sp>
      <p:pic>
        <p:nvPicPr>
          <p:cNvPr id="8" name="Picture 7">
            <a:extLst>
              <a:ext uri="{FF2B5EF4-FFF2-40B4-BE49-F238E27FC236}">
                <a16:creationId xmlns:a16="http://schemas.microsoft.com/office/drawing/2014/main" id="{DB392BF3-35EC-0A64-5335-37767D2B3A52}"/>
              </a:ext>
            </a:extLst>
          </p:cNvPr>
          <p:cNvPicPr>
            <a:picLocks noChangeAspect="1"/>
          </p:cNvPicPr>
          <p:nvPr/>
        </p:nvPicPr>
        <p:blipFill rotWithShape="1">
          <a:blip r:embed="rId2"/>
          <a:srcRect l="291" t="7865" r="403"/>
          <a:stretch/>
        </p:blipFill>
        <p:spPr>
          <a:xfrm>
            <a:off x="6620255" y="1695978"/>
            <a:ext cx="5184169" cy="380612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Rectangle: Rounded Corners 1">
            <a:extLst>
              <a:ext uri="{FF2B5EF4-FFF2-40B4-BE49-F238E27FC236}">
                <a16:creationId xmlns:a16="http://schemas.microsoft.com/office/drawing/2014/main" id="{E9BE20A6-9FA2-DFB1-98C8-7671AC5D38C2}"/>
              </a:ext>
            </a:extLst>
          </p:cNvPr>
          <p:cNvSpPr/>
          <p:nvPr/>
        </p:nvSpPr>
        <p:spPr>
          <a:xfrm>
            <a:off x="297698" y="1701477"/>
            <a:ext cx="5274048" cy="3806129"/>
          </a:xfrm>
          <a:prstGeom prst="roundRect">
            <a:avLst>
              <a:gd name="adj" fmla="val 8338"/>
            </a:avLst>
          </a:prstGeom>
          <a:solidFill>
            <a:schemeClr val="accent1">
              <a:alpha val="37000"/>
            </a:schemeClr>
          </a:solidFill>
          <a:ln w="57150">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E8E9C1B0-8CAB-F170-CFDA-E4EC1A2ED2E8}"/>
              </a:ext>
            </a:extLst>
          </p:cNvPr>
          <p:cNvSpPr/>
          <p:nvPr/>
        </p:nvSpPr>
        <p:spPr>
          <a:xfrm>
            <a:off x="387576" y="1824062"/>
            <a:ext cx="5088575" cy="3416320"/>
          </a:xfrm>
          <a:prstGeom prst="rect">
            <a:avLst/>
          </a:prstGeom>
          <a:noFill/>
        </p:spPr>
        <p:txBody>
          <a:bodyPr wrap="square" lIns="91440" tIns="45720" rIns="91440" bIns="45720" anchor="t">
            <a:spAutoFit/>
          </a:bodyPr>
          <a:lstStyle/>
          <a:p>
            <a:r>
              <a:rPr lang="en-US" sz="2400" b="1">
                <a:ln w="0">
                  <a:solidFill>
                    <a:srgbClr val="E7E6E6">
                      <a:lumMod val="10000"/>
                    </a:srgbClr>
                  </a:solidFill>
                </a:ln>
                <a:gradFill flip="none" rotWithShape="1">
                  <a:gsLst>
                    <a:gs pos="0">
                      <a:schemeClr val="accent5">
                        <a:lumMod val="60000"/>
                        <a:lumOff val="40000"/>
                        <a:shade val="30000"/>
                        <a:satMod val="115000"/>
                      </a:schemeClr>
                    </a:gs>
                    <a:gs pos="50000">
                      <a:schemeClr val="accent5">
                        <a:lumMod val="60000"/>
                        <a:lumOff val="40000"/>
                        <a:shade val="67500"/>
                        <a:satMod val="115000"/>
                      </a:schemeClr>
                    </a:gs>
                    <a:gs pos="100000">
                      <a:schemeClr val="accent5">
                        <a:lumMod val="60000"/>
                        <a:lumOff val="40000"/>
                        <a:shade val="100000"/>
                        <a:satMod val="115000"/>
                      </a:schemeClr>
                    </a:gs>
                  </a:gsLst>
                  <a:lin ang="16200000" scaled="1"/>
                  <a:tileRect/>
                </a:gradFill>
                <a:effectLst>
                  <a:outerShdw blurRad="50800" dist="38100" dir="2700000" algn="tl" rotWithShape="0">
                    <a:prstClr val="black">
                      <a:alpha val="40000"/>
                    </a:prstClr>
                  </a:outerShdw>
                </a:effectLst>
                <a:latin typeface="Agency FB"/>
                <a:ea typeface="ADLaM Display"/>
                <a:cs typeface="ADLaM Display"/>
              </a:rPr>
              <a:t>Allows the User to sign up for the app by filling out the various fields with their information.</a:t>
            </a:r>
            <a:endParaRPr lang="en-US" sz="2400" b="1">
              <a:ln w="0">
                <a:solidFill>
                  <a:srgbClr val="E7E6E6">
                    <a:lumMod val="10000"/>
                  </a:srgbClr>
                </a:solidFill>
              </a:ln>
              <a:gradFill flip="none" rotWithShape="1">
                <a:gsLst>
                  <a:gs pos="0">
                    <a:schemeClr val="accent5">
                      <a:lumMod val="60000"/>
                      <a:lumOff val="40000"/>
                      <a:shade val="30000"/>
                      <a:satMod val="115000"/>
                    </a:schemeClr>
                  </a:gs>
                  <a:gs pos="50000">
                    <a:schemeClr val="accent5">
                      <a:lumMod val="60000"/>
                      <a:lumOff val="40000"/>
                      <a:shade val="67500"/>
                      <a:satMod val="115000"/>
                    </a:schemeClr>
                  </a:gs>
                  <a:gs pos="100000">
                    <a:schemeClr val="accent5">
                      <a:lumMod val="60000"/>
                      <a:lumOff val="40000"/>
                      <a:shade val="100000"/>
                      <a:satMod val="115000"/>
                    </a:schemeClr>
                  </a:gs>
                </a:gsLst>
                <a:lin ang="16200000" scaled="1"/>
                <a:tileRect/>
              </a:gradFill>
              <a:effectLst>
                <a:outerShdw blurRad="50800" dist="38100" dir="2700000" algn="tl" rotWithShape="0">
                  <a:prstClr val="black">
                    <a:alpha val="40000"/>
                  </a:prstClr>
                </a:outerShdw>
              </a:effectLst>
              <a:latin typeface="Agency FB" panose="020B0503020202020204" pitchFamily="34" charset="0"/>
              <a:ea typeface="ADLaM Display" panose="020F0502020204030204" pitchFamily="2" charset="0"/>
              <a:cs typeface="ADLaM Display" panose="020F0502020204030204" pitchFamily="2" charset="0"/>
            </a:endParaRPr>
          </a:p>
          <a:p>
            <a:endParaRPr lang="en-US" sz="2400" b="1">
              <a:ln w="0">
                <a:solidFill>
                  <a:srgbClr val="E7E6E6">
                    <a:lumMod val="10000"/>
                  </a:srgbClr>
                </a:solidFill>
              </a:ln>
              <a:gradFill flip="none" rotWithShape="1">
                <a:gsLst>
                  <a:gs pos="0">
                    <a:schemeClr val="accent5">
                      <a:lumMod val="60000"/>
                      <a:lumOff val="40000"/>
                      <a:shade val="30000"/>
                      <a:satMod val="115000"/>
                    </a:schemeClr>
                  </a:gs>
                  <a:gs pos="50000">
                    <a:schemeClr val="accent5">
                      <a:lumMod val="60000"/>
                      <a:lumOff val="40000"/>
                      <a:shade val="67500"/>
                      <a:satMod val="115000"/>
                    </a:schemeClr>
                  </a:gs>
                  <a:gs pos="100000">
                    <a:schemeClr val="accent5">
                      <a:lumMod val="60000"/>
                      <a:lumOff val="40000"/>
                      <a:shade val="100000"/>
                      <a:satMod val="115000"/>
                    </a:schemeClr>
                  </a:gs>
                </a:gsLst>
                <a:lin ang="16200000" scaled="1"/>
                <a:tileRect/>
              </a:gradFill>
              <a:effectLst>
                <a:outerShdw blurRad="50800" dist="38100" dir="2700000" algn="tl" rotWithShape="0">
                  <a:prstClr val="black">
                    <a:alpha val="40000"/>
                  </a:prstClr>
                </a:outerShdw>
              </a:effectLst>
              <a:latin typeface="Agency FB" panose="020B0503020202020204" pitchFamily="34" charset="0"/>
              <a:ea typeface="ADLaM Display" panose="020F0502020204030204" pitchFamily="2" charset="0"/>
              <a:cs typeface="ADLaM Display" panose="020F0502020204030204" pitchFamily="2" charset="0"/>
            </a:endParaRPr>
          </a:p>
          <a:p>
            <a:r>
              <a:rPr lang="en-US" sz="2400" b="1">
                <a:ln w="0">
                  <a:solidFill>
                    <a:srgbClr val="E7E6E6">
                      <a:lumMod val="10000"/>
                    </a:srgbClr>
                  </a:solidFill>
                </a:ln>
                <a:gradFill flip="none" rotWithShape="1">
                  <a:gsLst>
                    <a:gs pos="0">
                      <a:schemeClr val="accent5">
                        <a:lumMod val="60000"/>
                        <a:lumOff val="40000"/>
                        <a:shade val="30000"/>
                        <a:satMod val="115000"/>
                      </a:schemeClr>
                    </a:gs>
                    <a:gs pos="50000">
                      <a:schemeClr val="accent5">
                        <a:lumMod val="60000"/>
                        <a:lumOff val="40000"/>
                        <a:shade val="67500"/>
                        <a:satMod val="115000"/>
                      </a:schemeClr>
                    </a:gs>
                    <a:gs pos="100000">
                      <a:schemeClr val="accent5">
                        <a:lumMod val="60000"/>
                        <a:lumOff val="40000"/>
                        <a:shade val="100000"/>
                        <a:satMod val="115000"/>
                      </a:schemeClr>
                    </a:gs>
                  </a:gsLst>
                  <a:lin ang="16200000" scaled="1"/>
                  <a:tileRect/>
                </a:gradFill>
                <a:effectLst>
                  <a:outerShdw blurRad="50800" dist="38100" dir="2700000" algn="tl" rotWithShape="0">
                    <a:prstClr val="black">
                      <a:alpha val="40000"/>
                    </a:prstClr>
                  </a:outerShdw>
                </a:effectLst>
                <a:latin typeface="Agency FB"/>
                <a:ea typeface="ADLaM Display"/>
                <a:cs typeface="ADLaM Display"/>
              </a:rPr>
              <a:t>Once all fields are filled and the User clicks the "Sign up" button, a new account is created and saved to the database.</a:t>
            </a:r>
          </a:p>
          <a:p>
            <a:endParaRPr lang="en-US" sz="2400" b="1">
              <a:ln w="0">
                <a:solidFill>
                  <a:srgbClr val="E7E6E6">
                    <a:lumMod val="10000"/>
                  </a:srgbClr>
                </a:solidFill>
              </a:ln>
              <a:gradFill flip="none" rotWithShape="1">
                <a:gsLst>
                  <a:gs pos="0">
                    <a:schemeClr val="accent5">
                      <a:lumMod val="60000"/>
                      <a:lumOff val="40000"/>
                      <a:shade val="30000"/>
                      <a:satMod val="115000"/>
                    </a:schemeClr>
                  </a:gs>
                  <a:gs pos="50000">
                    <a:schemeClr val="accent5">
                      <a:lumMod val="60000"/>
                      <a:lumOff val="40000"/>
                      <a:shade val="67500"/>
                      <a:satMod val="115000"/>
                    </a:schemeClr>
                  </a:gs>
                  <a:gs pos="100000">
                    <a:schemeClr val="accent5">
                      <a:lumMod val="60000"/>
                      <a:lumOff val="40000"/>
                      <a:shade val="100000"/>
                      <a:satMod val="115000"/>
                    </a:schemeClr>
                  </a:gs>
                </a:gsLst>
                <a:lin ang="16200000" scaled="1"/>
                <a:tileRect/>
              </a:gradFill>
              <a:effectLst>
                <a:outerShdw blurRad="50800" dist="38100" dir="2700000" algn="tl" rotWithShape="0">
                  <a:prstClr val="black">
                    <a:alpha val="40000"/>
                  </a:prstClr>
                </a:outerShdw>
              </a:effectLst>
              <a:latin typeface="Agency FB"/>
              <a:ea typeface="ADLaM Display"/>
              <a:cs typeface="ADLaM Display"/>
            </a:endParaRPr>
          </a:p>
          <a:p>
            <a:r>
              <a:rPr lang="en-US" sz="2400" b="1">
                <a:ln w="0">
                  <a:solidFill>
                    <a:srgbClr val="E7E6E6">
                      <a:lumMod val="10000"/>
                    </a:srgbClr>
                  </a:solidFill>
                </a:ln>
                <a:gradFill flip="none" rotWithShape="1">
                  <a:gsLst>
                    <a:gs pos="0">
                      <a:schemeClr val="accent5">
                        <a:lumMod val="60000"/>
                        <a:lumOff val="40000"/>
                        <a:shade val="30000"/>
                        <a:satMod val="115000"/>
                      </a:schemeClr>
                    </a:gs>
                    <a:gs pos="50000">
                      <a:schemeClr val="accent5">
                        <a:lumMod val="60000"/>
                        <a:lumOff val="40000"/>
                        <a:shade val="67500"/>
                        <a:satMod val="115000"/>
                      </a:schemeClr>
                    </a:gs>
                    <a:gs pos="100000">
                      <a:schemeClr val="accent5">
                        <a:lumMod val="60000"/>
                        <a:lumOff val="40000"/>
                        <a:shade val="100000"/>
                        <a:satMod val="115000"/>
                      </a:schemeClr>
                    </a:gs>
                  </a:gsLst>
                  <a:lin ang="16200000" scaled="1"/>
                  <a:tileRect/>
                </a:gradFill>
                <a:effectLst>
                  <a:outerShdw blurRad="50800" dist="38100" dir="2700000" algn="tl" rotWithShape="0">
                    <a:prstClr val="black">
                      <a:alpha val="40000"/>
                    </a:prstClr>
                  </a:outerShdw>
                </a:effectLst>
                <a:latin typeface="Agency FB"/>
                <a:ea typeface="ADLaM Display"/>
                <a:cs typeface="ADLaM Display"/>
              </a:rPr>
              <a:t>The User is then sent back to the login page to log into their new account.</a:t>
            </a:r>
          </a:p>
        </p:txBody>
      </p:sp>
    </p:spTree>
    <p:extLst>
      <p:ext uri="{BB962C8B-B14F-4D97-AF65-F5344CB8AC3E}">
        <p14:creationId xmlns:p14="http://schemas.microsoft.com/office/powerpoint/2010/main" val="405665647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31C45D11-5013-1AA7-3323-17104917DB38}"/>
              </a:ext>
            </a:extLst>
          </p:cNvPr>
          <p:cNvSpPr/>
          <p:nvPr/>
        </p:nvSpPr>
        <p:spPr>
          <a:xfrm>
            <a:off x="6565471" y="1701477"/>
            <a:ext cx="5274048" cy="3806129"/>
          </a:xfrm>
          <a:prstGeom prst="roundRect">
            <a:avLst>
              <a:gd name="adj" fmla="val 8338"/>
            </a:avLst>
          </a:prstGeom>
          <a:solidFill>
            <a:schemeClr val="accent1">
              <a:alpha val="37000"/>
            </a:schemeClr>
          </a:solidFill>
          <a:ln w="57150">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a:extLst>
              <a:ext uri="{FF2B5EF4-FFF2-40B4-BE49-F238E27FC236}">
                <a16:creationId xmlns:a16="http://schemas.microsoft.com/office/drawing/2014/main" id="{25E2405D-3944-A57D-3A55-4F475D7EF5F7}"/>
              </a:ext>
            </a:extLst>
          </p:cNvPr>
          <p:cNvSpPr/>
          <p:nvPr/>
        </p:nvSpPr>
        <p:spPr>
          <a:xfrm>
            <a:off x="10258637" y="454820"/>
            <a:ext cx="1580882" cy="1107996"/>
          </a:xfrm>
          <a:prstGeom prst="rect">
            <a:avLst/>
          </a:prstGeom>
          <a:noFill/>
        </p:spPr>
        <p:txBody>
          <a:bodyPr wrap="none" lIns="91440" tIns="45720" rIns="91440" bIns="45720">
            <a:spAutoFit/>
          </a:bodyPr>
          <a:lstStyle/>
          <a:p>
            <a:r>
              <a:rPr lang="en-US" sz="6600">
                <a:ln w="0">
                  <a:solidFill>
                    <a:schemeClr val="tx1"/>
                  </a:solidFill>
                </a:ln>
                <a:gradFill flip="none" rotWithShape="1">
                  <a:gsLst>
                    <a:gs pos="0">
                      <a:srgbClr val="E01096"/>
                    </a:gs>
                    <a:gs pos="50000">
                      <a:srgbClr val="C351C6"/>
                    </a:gs>
                    <a:gs pos="100000">
                      <a:srgbClr val="6C1C72"/>
                    </a:gs>
                  </a:gsLst>
                  <a:lin ang="5400000" scaled="1"/>
                  <a:tileRect/>
                </a:gradFill>
                <a:effectLst>
                  <a:outerShdw blurRad="50800" dist="38100" dir="2700000" algn="tl" rotWithShape="0">
                    <a:prstClr val="black">
                      <a:alpha val="40000"/>
                    </a:prstClr>
                  </a:outerShdw>
                </a:effectLst>
                <a:latin typeface="Agency FB" panose="020B0503020202020204" pitchFamily="34" charset="0"/>
                <a:ea typeface="ADLaM Display" panose="020F0502020204030204" pitchFamily="2" charset="0"/>
                <a:cs typeface="ADLaM Display" panose="020F0502020204030204" pitchFamily="2" charset="0"/>
              </a:rPr>
              <a:t>Login</a:t>
            </a:r>
          </a:p>
        </p:txBody>
      </p:sp>
      <p:sp>
        <p:nvSpPr>
          <p:cNvPr id="73" name="Rectangle 72">
            <a:extLst>
              <a:ext uri="{FF2B5EF4-FFF2-40B4-BE49-F238E27FC236}">
                <a16:creationId xmlns:a16="http://schemas.microsoft.com/office/drawing/2014/main" id="{DE61818A-16B7-287E-15C0-D8FCD138A568}"/>
              </a:ext>
            </a:extLst>
          </p:cNvPr>
          <p:cNvSpPr/>
          <p:nvPr/>
        </p:nvSpPr>
        <p:spPr>
          <a:xfrm>
            <a:off x="6655349" y="1824062"/>
            <a:ext cx="4912839" cy="2554545"/>
          </a:xfrm>
          <a:prstGeom prst="rect">
            <a:avLst/>
          </a:prstGeom>
          <a:noFill/>
        </p:spPr>
        <p:txBody>
          <a:bodyPr wrap="square" lIns="91440" tIns="45720" rIns="91440" bIns="45720" anchor="t">
            <a:spAutoFit/>
          </a:bodyPr>
          <a:lstStyle/>
          <a:p>
            <a:r>
              <a:rPr lang="en-US" sz="2000" b="1">
                <a:ln w="0">
                  <a:solidFill>
                    <a:schemeClr val="bg2">
                      <a:lumMod val="10000"/>
                    </a:schemeClr>
                  </a:solidFill>
                </a:ln>
                <a:gradFill flip="none" rotWithShape="1">
                  <a:gsLst>
                    <a:gs pos="0">
                      <a:schemeClr val="accent5">
                        <a:lumMod val="60000"/>
                        <a:lumOff val="40000"/>
                        <a:shade val="30000"/>
                        <a:satMod val="115000"/>
                      </a:schemeClr>
                    </a:gs>
                    <a:gs pos="50000">
                      <a:schemeClr val="accent5">
                        <a:lumMod val="60000"/>
                        <a:lumOff val="40000"/>
                        <a:shade val="67500"/>
                        <a:satMod val="115000"/>
                      </a:schemeClr>
                    </a:gs>
                    <a:gs pos="100000">
                      <a:schemeClr val="accent5">
                        <a:lumMod val="60000"/>
                        <a:lumOff val="40000"/>
                        <a:shade val="100000"/>
                        <a:satMod val="115000"/>
                      </a:schemeClr>
                    </a:gs>
                  </a:gsLst>
                  <a:lin ang="16200000" scaled="1"/>
                  <a:tileRect/>
                </a:gradFill>
                <a:effectLst>
                  <a:outerShdw blurRad="50800" dist="38100" dir="2700000" algn="tl" rotWithShape="0">
                    <a:prstClr val="black">
                      <a:alpha val="40000"/>
                    </a:prstClr>
                  </a:outerShdw>
                </a:effectLst>
                <a:latin typeface="Agency FB"/>
                <a:ea typeface="ADLaM Display"/>
                <a:cs typeface="ADLaM Display"/>
              </a:rPr>
              <a:t>Allows the User to login to the app using an account that they already have.</a:t>
            </a:r>
            <a:endParaRPr lang="en-US" sz="2000" b="1">
              <a:ln w="0">
                <a:solidFill>
                  <a:srgbClr val="E7E6E6">
                    <a:lumMod val="10000"/>
                  </a:srgbClr>
                </a:solidFill>
              </a:ln>
              <a:gradFill flip="none" rotWithShape="1">
                <a:gsLst>
                  <a:gs pos="0">
                    <a:schemeClr val="accent5">
                      <a:lumMod val="60000"/>
                      <a:lumOff val="40000"/>
                      <a:shade val="30000"/>
                      <a:satMod val="115000"/>
                    </a:schemeClr>
                  </a:gs>
                  <a:gs pos="50000">
                    <a:schemeClr val="accent5">
                      <a:lumMod val="60000"/>
                      <a:lumOff val="40000"/>
                      <a:shade val="67500"/>
                      <a:satMod val="115000"/>
                    </a:schemeClr>
                  </a:gs>
                  <a:gs pos="100000">
                    <a:schemeClr val="accent5">
                      <a:lumMod val="60000"/>
                      <a:lumOff val="40000"/>
                      <a:shade val="100000"/>
                      <a:satMod val="115000"/>
                    </a:schemeClr>
                  </a:gs>
                </a:gsLst>
                <a:lin ang="16200000" scaled="1"/>
                <a:tileRect/>
              </a:gradFill>
              <a:effectLst>
                <a:outerShdw blurRad="50800" dist="38100" dir="2700000" algn="tl" rotWithShape="0">
                  <a:prstClr val="black">
                    <a:alpha val="40000"/>
                  </a:prstClr>
                </a:outerShdw>
              </a:effectLst>
              <a:latin typeface="Agency FB"/>
              <a:ea typeface="ADLaM Display"/>
              <a:cs typeface="ADLaM Display"/>
            </a:endParaRPr>
          </a:p>
          <a:p>
            <a:endParaRPr lang="en-US" sz="2000">
              <a:ln w="0">
                <a:solidFill>
                  <a:schemeClr val="bg2">
                    <a:lumMod val="10000"/>
                  </a:schemeClr>
                </a:solidFill>
              </a:ln>
              <a:gradFill flip="none" rotWithShape="1">
                <a:gsLst>
                  <a:gs pos="0">
                    <a:schemeClr val="accent5">
                      <a:lumMod val="60000"/>
                      <a:lumOff val="40000"/>
                      <a:shade val="30000"/>
                      <a:satMod val="115000"/>
                    </a:schemeClr>
                  </a:gs>
                  <a:gs pos="50000">
                    <a:schemeClr val="accent5">
                      <a:lumMod val="60000"/>
                      <a:lumOff val="40000"/>
                      <a:shade val="67500"/>
                      <a:satMod val="115000"/>
                    </a:schemeClr>
                  </a:gs>
                  <a:gs pos="100000">
                    <a:schemeClr val="accent5">
                      <a:lumMod val="60000"/>
                      <a:lumOff val="40000"/>
                      <a:shade val="100000"/>
                      <a:satMod val="115000"/>
                    </a:schemeClr>
                  </a:gs>
                </a:gsLst>
                <a:lin ang="16200000" scaled="1"/>
                <a:tileRect/>
              </a:gradFill>
              <a:effectLst>
                <a:outerShdw blurRad="50800" dist="38100" dir="2700000" algn="tl" rotWithShape="0">
                  <a:prstClr val="black">
                    <a:alpha val="40000"/>
                  </a:prstClr>
                </a:outerShdw>
              </a:effectLst>
              <a:latin typeface="Agency FB"/>
              <a:ea typeface="ADLaM Display" panose="020F0502020204030204" pitchFamily="2" charset="0"/>
              <a:cs typeface="ADLaM Display" panose="020F0502020204030204" pitchFamily="2" charset="0"/>
            </a:endParaRPr>
          </a:p>
          <a:p>
            <a:r>
              <a:rPr lang="en-US" sz="2000" b="1">
                <a:ln w="0">
                  <a:solidFill>
                    <a:schemeClr val="bg2">
                      <a:lumMod val="10000"/>
                    </a:schemeClr>
                  </a:solidFill>
                </a:ln>
                <a:gradFill flip="none" rotWithShape="1">
                  <a:gsLst>
                    <a:gs pos="0">
                      <a:schemeClr val="accent5">
                        <a:lumMod val="60000"/>
                        <a:lumOff val="40000"/>
                        <a:shade val="30000"/>
                        <a:satMod val="115000"/>
                      </a:schemeClr>
                    </a:gs>
                    <a:gs pos="50000">
                      <a:schemeClr val="accent5">
                        <a:lumMod val="60000"/>
                        <a:lumOff val="40000"/>
                        <a:shade val="67500"/>
                        <a:satMod val="115000"/>
                      </a:schemeClr>
                    </a:gs>
                    <a:gs pos="100000">
                      <a:schemeClr val="accent5">
                        <a:lumMod val="60000"/>
                        <a:lumOff val="40000"/>
                        <a:shade val="100000"/>
                        <a:satMod val="115000"/>
                      </a:schemeClr>
                    </a:gs>
                  </a:gsLst>
                  <a:lin ang="16200000" scaled="1"/>
                  <a:tileRect/>
                </a:gradFill>
                <a:effectLst>
                  <a:outerShdw blurRad="50800" dist="38100" dir="2700000" algn="tl" rotWithShape="0">
                    <a:prstClr val="black">
                      <a:alpha val="40000"/>
                    </a:prstClr>
                  </a:outerShdw>
                </a:effectLst>
                <a:latin typeface="Agency FB"/>
                <a:ea typeface="ADLaM Display"/>
                <a:cs typeface="ADLaM Display"/>
              </a:rPr>
              <a:t>If the User doesn't have an account then they are given the option to create one.</a:t>
            </a:r>
          </a:p>
          <a:p>
            <a:endParaRPr lang="en-US" sz="2000" b="1">
              <a:ln w="0">
                <a:solidFill>
                  <a:srgbClr val="E7E6E6">
                    <a:lumMod val="10000"/>
                  </a:srgbClr>
                </a:solidFill>
              </a:ln>
              <a:solidFill>
                <a:srgbClr val="567189"/>
              </a:solidFill>
              <a:effectLst>
                <a:outerShdw blurRad="50800" dist="38100" dir="2700000" algn="tl" rotWithShape="0">
                  <a:prstClr val="black">
                    <a:alpha val="40000"/>
                  </a:prstClr>
                </a:outerShdw>
              </a:effectLst>
              <a:latin typeface="Agency FB"/>
              <a:ea typeface="ADLaM Display"/>
              <a:cs typeface="ADLaM Display"/>
            </a:endParaRPr>
          </a:p>
          <a:p>
            <a:r>
              <a:rPr lang="en-US" sz="2000" b="1">
                <a:ln w="0">
                  <a:solidFill>
                    <a:srgbClr val="E7E6E6">
                      <a:lumMod val="10000"/>
                    </a:srgbClr>
                  </a:solidFill>
                </a:ln>
                <a:solidFill>
                  <a:srgbClr val="567189"/>
                </a:solidFill>
                <a:effectLst>
                  <a:outerShdw blurRad="50800" dist="38100" dir="2700000" algn="tl" rotWithShape="0">
                    <a:prstClr val="black">
                      <a:alpha val="40000"/>
                    </a:prstClr>
                  </a:outerShdw>
                </a:effectLst>
                <a:latin typeface="Agency FB"/>
                <a:ea typeface="ADLaM Display"/>
                <a:cs typeface="ADLaM Display"/>
              </a:rPr>
              <a:t>When the User  successfully logs in, they are sent to the landing page which is the main page of the app.</a:t>
            </a:r>
          </a:p>
        </p:txBody>
      </p:sp>
      <p:pic>
        <p:nvPicPr>
          <p:cNvPr id="3" name="Picture 2">
            <a:extLst>
              <a:ext uri="{FF2B5EF4-FFF2-40B4-BE49-F238E27FC236}">
                <a16:creationId xmlns:a16="http://schemas.microsoft.com/office/drawing/2014/main" id="{D35C9393-3328-6B84-0852-8EE12CB46B75}"/>
              </a:ext>
            </a:extLst>
          </p:cNvPr>
          <p:cNvPicPr>
            <a:picLocks noChangeAspect="1"/>
          </p:cNvPicPr>
          <p:nvPr/>
        </p:nvPicPr>
        <p:blipFill rotWithShape="1">
          <a:blip r:embed="rId2"/>
          <a:srcRect l="106" t="7166"/>
          <a:stretch/>
        </p:blipFill>
        <p:spPr>
          <a:xfrm>
            <a:off x="352481" y="1701478"/>
            <a:ext cx="5184169" cy="380612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692049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5E8C0DB-0EC2-25AF-5B3D-A555BB298153}"/>
              </a:ext>
            </a:extLst>
          </p:cNvPr>
          <p:cNvPicPr>
            <a:picLocks noChangeAspect="1"/>
          </p:cNvPicPr>
          <p:nvPr/>
        </p:nvPicPr>
        <p:blipFill rotWithShape="1">
          <a:blip r:embed="rId2"/>
          <a:srcRect l="25281" t="3790"/>
          <a:stretch/>
        </p:blipFill>
        <p:spPr>
          <a:xfrm>
            <a:off x="6643258" y="1562816"/>
            <a:ext cx="5108293" cy="390364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71" name="Rectangle 70">
            <a:extLst>
              <a:ext uri="{FF2B5EF4-FFF2-40B4-BE49-F238E27FC236}">
                <a16:creationId xmlns:a16="http://schemas.microsoft.com/office/drawing/2014/main" id="{25E2405D-3944-A57D-3A55-4F475D7EF5F7}"/>
              </a:ext>
            </a:extLst>
          </p:cNvPr>
          <p:cNvSpPr/>
          <p:nvPr/>
        </p:nvSpPr>
        <p:spPr>
          <a:xfrm>
            <a:off x="299540" y="454820"/>
            <a:ext cx="3369833" cy="1107996"/>
          </a:xfrm>
          <a:prstGeom prst="rect">
            <a:avLst/>
          </a:prstGeom>
          <a:noFill/>
        </p:spPr>
        <p:txBody>
          <a:bodyPr wrap="none" lIns="91440" tIns="45720" rIns="91440" bIns="45720">
            <a:spAutoFit/>
          </a:bodyPr>
          <a:lstStyle/>
          <a:p>
            <a:r>
              <a:rPr lang="en-US" sz="6600">
                <a:ln w="0">
                  <a:solidFill>
                    <a:schemeClr val="tx1"/>
                  </a:solidFill>
                </a:ln>
                <a:solidFill>
                  <a:srgbClr val="00B050"/>
                </a:solidFill>
                <a:effectLst>
                  <a:outerShdw blurRad="50800" dist="38100" dir="2700000" algn="tl" rotWithShape="0">
                    <a:prstClr val="black">
                      <a:alpha val="40000"/>
                    </a:prstClr>
                  </a:outerShdw>
                </a:effectLst>
                <a:latin typeface="Agency FB" panose="020B0503020202020204" pitchFamily="34" charset="0"/>
                <a:ea typeface="ADLaM Display" panose="020F0502020204030204" pitchFamily="2" charset="0"/>
                <a:cs typeface="ADLaM Display" panose="020F0502020204030204" pitchFamily="2" charset="0"/>
              </a:rPr>
              <a:t>Job </a:t>
            </a:r>
            <a:r>
              <a:rPr lang="en-US" sz="6600">
                <a:ln w="0">
                  <a:solidFill>
                    <a:schemeClr val="tx1"/>
                  </a:solidFill>
                </a:ln>
                <a:gradFill flip="none" rotWithShape="1">
                  <a:gsLst>
                    <a:gs pos="0">
                      <a:srgbClr val="00B050">
                        <a:shade val="30000"/>
                        <a:satMod val="115000"/>
                      </a:srgbClr>
                    </a:gs>
                    <a:gs pos="50000">
                      <a:srgbClr val="00B050">
                        <a:shade val="67500"/>
                        <a:satMod val="115000"/>
                      </a:srgbClr>
                    </a:gs>
                    <a:gs pos="100000">
                      <a:srgbClr val="00B050">
                        <a:shade val="100000"/>
                        <a:satMod val="115000"/>
                      </a:srgbClr>
                    </a:gs>
                  </a:gsLst>
                  <a:lin ang="16200000" scaled="1"/>
                  <a:tileRect/>
                </a:gradFill>
                <a:effectLst>
                  <a:outerShdw blurRad="50800" dist="38100" dir="2700000" algn="tl" rotWithShape="0">
                    <a:prstClr val="black">
                      <a:alpha val="40000"/>
                    </a:prstClr>
                  </a:outerShdw>
                </a:effectLst>
                <a:latin typeface="Agency FB" panose="020B0503020202020204" pitchFamily="34" charset="0"/>
                <a:ea typeface="ADLaM Display" panose="020F0502020204030204" pitchFamily="2" charset="0"/>
                <a:cs typeface="ADLaM Display" panose="020F0502020204030204" pitchFamily="2" charset="0"/>
              </a:rPr>
              <a:t>Listings</a:t>
            </a:r>
          </a:p>
        </p:txBody>
      </p:sp>
      <p:sp>
        <p:nvSpPr>
          <p:cNvPr id="2" name="Rectangle: Rounded Corners 1">
            <a:extLst>
              <a:ext uri="{FF2B5EF4-FFF2-40B4-BE49-F238E27FC236}">
                <a16:creationId xmlns:a16="http://schemas.microsoft.com/office/drawing/2014/main" id="{F01AB2EC-9DA2-B9CD-1E86-02B7B62A2776}"/>
              </a:ext>
            </a:extLst>
          </p:cNvPr>
          <p:cNvSpPr/>
          <p:nvPr/>
        </p:nvSpPr>
        <p:spPr>
          <a:xfrm>
            <a:off x="297698" y="1701477"/>
            <a:ext cx="5274048" cy="3806129"/>
          </a:xfrm>
          <a:prstGeom prst="roundRect">
            <a:avLst>
              <a:gd name="adj" fmla="val 8338"/>
            </a:avLst>
          </a:prstGeom>
          <a:solidFill>
            <a:schemeClr val="accent1">
              <a:alpha val="37000"/>
            </a:schemeClr>
          </a:solidFill>
          <a:ln w="57150">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FD3327C5-97F2-C6BE-B63F-3373F1ACBA51}"/>
              </a:ext>
            </a:extLst>
          </p:cNvPr>
          <p:cNvSpPr/>
          <p:nvPr/>
        </p:nvSpPr>
        <p:spPr>
          <a:xfrm>
            <a:off x="387576" y="1824062"/>
            <a:ext cx="5083022" cy="3539430"/>
          </a:xfrm>
          <a:prstGeom prst="rect">
            <a:avLst/>
          </a:prstGeom>
          <a:noFill/>
        </p:spPr>
        <p:txBody>
          <a:bodyPr wrap="square" lIns="91440" tIns="45720" rIns="91440" bIns="45720" anchor="t">
            <a:spAutoFit/>
          </a:bodyPr>
          <a:lstStyle/>
          <a:p>
            <a:pPr marL="342900" indent="-342900">
              <a:buFont typeface="Arial"/>
              <a:buChar char="•"/>
            </a:pPr>
            <a:r>
              <a:rPr lang="en-US" sz="2400" b="1">
                <a:ln w="0">
                  <a:solidFill>
                    <a:schemeClr val="bg2">
                      <a:lumMod val="10000"/>
                    </a:schemeClr>
                  </a:solidFill>
                </a:ln>
                <a:gradFill flip="none" rotWithShape="1">
                  <a:gsLst>
                    <a:gs pos="0">
                      <a:schemeClr val="accent5">
                        <a:lumMod val="60000"/>
                        <a:lumOff val="40000"/>
                        <a:shade val="30000"/>
                        <a:satMod val="115000"/>
                      </a:schemeClr>
                    </a:gs>
                    <a:gs pos="50000">
                      <a:schemeClr val="accent5">
                        <a:lumMod val="60000"/>
                        <a:lumOff val="40000"/>
                        <a:shade val="67500"/>
                        <a:satMod val="115000"/>
                      </a:schemeClr>
                    </a:gs>
                    <a:gs pos="100000">
                      <a:schemeClr val="accent5">
                        <a:lumMod val="60000"/>
                        <a:lumOff val="40000"/>
                        <a:shade val="100000"/>
                        <a:satMod val="115000"/>
                      </a:schemeClr>
                    </a:gs>
                  </a:gsLst>
                  <a:lin ang="16200000" scaled="1"/>
                  <a:tileRect/>
                </a:gradFill>
                <a:effectLst>
                  <a:outerShdw blurRad="50800" dist="38100" dir="2700000" algn="tl" rotWithShape="0">
                    <a:prstClr val="black">
                      <a:alpha val="40000"/>
                    </a:prstClr>
                  </a:outerShdw>
                </a:effectLst>
                <a:latin typeface="Agency FB"/>
                <a:ea typeface="ADLaM Display"/>
                <a:cs typeface="ADLaM Display"/>
              </a:rPr>
              <a:t>Since the application is intended for NYS to post jobs. </a:t>
            </a:r>
            <a:r>
              <a:rPr lang="en-US" sz="2500" b="1">
                <a:ln w="0">
                  <a:solidFill>
                    <a:schemeClr val="bg2">
                      <a:lumMod val="10000"/>
                    </a:schemeClr>
                  </a:solidFill>
                </a:ln>
                <a:gradFill flip="none" rotWithShape="1">
                  <a:gsLst>
                    <a:gs pos="0">
                      <a:schemeClr val="accent5">
                        <a:lumMod val="60000"/>
                        <a:lumOff val="40000"/>
                        <a:shade val="30000"/>
                        <a:satMod val="115000"/>
                      </a:schemeClr>
                    </a:gs>
                    <a:gs pos="50000">
                      <a:schemeClr val="accent5">
                        <a:lumMod val="60000"/>
                        <a:lumOff val="40000"/>
                        <a:shade val="67500"/>
                        <a:satMod val="115000"/>
                      </a:schemeClr>
                    </a:gs>
                    <a:gs pos="100000">
                      <a:schemeClr val="accent5">
                        <a:lumMod val="60000"/>
                        <a:lumOff val="40000"/>
                        <a:shade val="100000"/>
                        <a:satMod val="115000"/>
                      </a:schemeClr>
                    </a:gs>
                  </a:gsLst>
                  <a:lin ang="16200000" scaled="1"/>
                  <a:tileRect/>
                </a:gradFill>
                <a:effectLst>
                  <a:outerShdw blurRad="50800" dist="38100" dir="2700000" algn="tl" rotWithShape="0">
                    <a:prstClr val="black">
                      <a:alpha val="40000"/>
                    </a:prstClr>
                  </a:outerShdw>
                </a:effectLst>
                <a:latin typeface="Agency FB"/>
                <a:ea typeface="ADLaM Display"/>
                <a:cs typeface="ADLaM Display"/>
              </a:rPr>
              <a:t>the administrators are the only individuals who can add jobs.  </a:t>
            </a:r>
          </a:p>
          <a:p>
            <a:pPr marL="342900" indent="-342900">
              <a:buFont typeface="Arial"/>
              <a:buChar char="•"/>
            </a:pPr>
            <a:r>
              <a:rPr lang="en-US" sz="2500" b="1">
                <a:ln w="0">
                  <a:solidFill>
                    <a:srgbClr val="E7E6E6">
                      <a:lumMod val="10000"/>
                    </a:srgbClr>
                  </a:solidFill>
                </a:ln>
                <a:gradFill flip="none" rotWithShape="1">
                  <a:gsLst>
                    <a:gs pos="0">
                      <a:schemeClr val="accent5">
                        <a:lumMod val="60000"/>
                        <a:lumOff val="40000"/>
                        <a:shade val="30000"/>
                        <a:satMod val="115000"/>
                      </a:schemeClr>
                    </a:gs>
                    <a:gs pos="50000">
                      <a:schemeClr val="accent5">
                        <a:lumMod val="60000"/>
                        <a:lumOff val="40000"/>
                        <a:shade val="67500"/>
                        <a:satMod val="115000"/>
                      </a:schemeClr>
                    </a:gs>
                    <a:gs pos="100000">
                      <a:schemeClr val="accent5">
                        <a:lumMod val="60000"/>
                        <a:lumOff val="40000"/>
                        <a:shade val="100000"/>
                        <a:satMod val="115000"/>
                      </a:schemeClr>
                    </a:gs>
                  </a:gsLst>
                  <a:lin ang="16200000" scaled="1"/>
                  <a:tileRect/>
                </a:gradFill>
                <a:effectLst>
                  <a:outerShdw blurRad="50800" dist="38100" dir="2700000" algn="tl" rotWithShape="0">
                    <a:prstClr val="black">
                      <a:alpha val="40000"/>
                    </a:prstClr>
                  </a:outerShdw>
                </a:effectLst>
                <a:latin typeface="Agency FB"/>
                <a:ea typeface="ADLaM Display"/>
                <a:cs typeface="ADLaM Display"/>
              </a:rPr>
              <a:t>Users can apply to the position by pressing the apply button and it will send the stored user information to the Admin panel. </a:t>
            </a:r>
          </a:p>
          <a:p>
            <a:pPr marL="342900" indent="-342900">
              <a:buFont typeface="Arial"/>
              <a:buChar char="•"/>
            </a:pPr>
            <a:r>
              <a:rPr lang="en-US" sz="2500" b="1">
                <a:ln w="0">
                  <a:solidFill>
                    <a:srgbClr val="E7E6E6">
                      <a:lumMod val="10000"/>
                    </a:srgbClr>
                  </a:solidFill>
                </a:ln>
                <a:gradFill flip="none" rotWithShape="1">
                  <a:gsLst>
                    <a:gs pos="0">
                      <a:schemeClr val="accent5">
                        <a:lumMod val="60000"/>
                        <a:lumOff val="40000"/>
                        <a:shade val="30000"/>
                        <a:satMod val="115000"/>
                      </a:schemeClr>
                    </a:gs>
                    <a:gs pos="50000">
                      <a:schemeClr val="accent5">
                        <a:lumMod val="60000"/>
                        <a:lumOff val="40000"/>
                        <a:shade val="67500"/>
                        <a:satMod val="115000"/>
                      </a:schemeClr>
                    </a:gs>
                    <a:gs pos="100000">
                      <a:schemeClr val="accent5">
                        <a:lumMod val="60000"/>
                        <a:lumOff val="40000"/>
                        <a:shade val="100000"/>
                        <a:satMod val="115000"/>
                      </a:schemeClr>
                    </a:gs>
                  </a:gsLst>
                  <a:lin ang="16200000" scaled="1"/>
                  <a:tileRect/>
                </a:gradFill>
                <a:effectLst>
                  <a:outerShdw blurRad="50800" dist="38100" dir="2700000" algn="tl" rotWithShape="0">
                    <a:prstClr val="black">
                      <a:alpha val="40000"/>
                    </a:prstClr>
                  </a:outerShdw>
                </a:effectLst>
                <a:latin typeface="Agency FB"/>
                <a:ea typeface="ADLaM Display"/>
                <a:cs typeface="ADLaM Display"/>
              </a:rPr>
              <a:t>Users can sort jobs by grades, agency, title, and city.</a:t>
            </a:r>
            <a:endParaRPr lang="en-US" sz="2500" b="1">
              <a:ln w="0">
                <a:solidFill>
                  <a:srgbClr val="E7E6E6">
                    <a:lumMod val="10000"/>
                  </a:srgbClr>
                </a:solidFill>
              </a:ln>
              <a:gradFill flip="none" rotWithShape="1">
                <a:gsLst>
                  <a:gs pos="0">
                    <a:schemeClr val="accent5">
                      <a:lumMod val="60000"/>
                      <a:lumOff val="40000"/>
                      <a:shade val="30000"/>
                      <a:satMod val="115000"/>
                    </a:schemeClr>
                  </a:gs>
                  <a:gs pos="50000">
                    <a:schemeClr val="accent5">
                      <a:lumMod val="60000"/>
                      <a:lumOff val="40000"/>
                      <a:shade val="67500"/>
                      <a:satMod val="115000"/>
                    </a:schemeClr>
                  </a:gs>
                  <a:gs pos="100000">
                    <a:schemeClr val="accent5">
                      <a:lumMod val="60000"/>
                      <a:lumOff val="40000"/>
                      <a:shade val="100000"/>
                      <a:satMod val="115000"/>
                    </a:schemeClr>
                  </a:gs>
                </a:gsLst>
                <a:lin ang="16200000" scaled="1"/>
                <a:tileRect/>
              </a:gradFill>
              <a:effectLst>
                <a:outerShdw blurRad="50800" dist="38100" dir="2700000" algn="tl" rotWithShape="0">
                  <a:prstClr val="black">
                    <a:alpha val="40000"/>
                  </a:prstClr>
                </a:outerShdw>
              </a:effectLst>
              <a:latin typeface="Agency FB" panose="020B0503020202020204" pitchFamily="34" charset="0"/>
              <a:ea typeface="ADLaM Display" panose="020F0502020204030204" pitchFamily="2" charset="0"/>
              <a:cs typeface="ADLaM Display" panose="020F0502020204030204" pitchFamily="2" charset="0"/>
            </a:endParaRPr>
          </a:p>
        </p:txBody>
      </p:sp>
    </p:spTree>
    <p:extLst>
      <p:ext uri="{BB962C8B-B14F-4D97-AF65-F5344CB8AC3E}">
        <p14:creationId xmlns:p14="http://schemas.microsoft.com/office/powerpoint/2010/main" val="343190876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DF87ED6-9C45-4794-52EE-054D15443EF8}"/>
              </a:ext>
            </a:extLst>
          </p:cNvPr>
          <p:cNvPicPr>
            <a:picLocks noChangeAspect="1"/>
          </p:cNvPicPr>
          <p:nvPr/>
        </p:nvPicPr>
        <p:blipFill rotWithShape="1">
          <a:blip r:embed="rId2"/>
          <a:srcRect l="25364" t="3674"/>
          <a:stretch/>
        </p:blipFill>
        <p:spPr>
          <a:xfrm>
            <a:off x="6643869" y="1562816"/>
            <a:ext cx="5108294" cy="390912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71" name="Rectangle 70">
            <a:extLst>
              <a:ext uri="{FF2B5EF4-FFF2-40B4-BE49-F238E27FC236}">
                <a16:creationId xmlns:a16="http://schemas.microsoft.com/office/drawing/2014/main" id="{25E2405D-3944-A57D-3A55-4F475D7EF5F7}"/>
              </a:ext>
            </a:extLst>
          </p:cNvPr>
          <p:cNvSpPr/>
          <p:nvPr/>
        </p:nvSpPr>
        <p:spPr>
          <a:xfrm>
            <a:off x="299540" y="454820"/>
            <a:ext cx="2831224" cy="1107996"/>
          </a:xfrm>
          <a:prstGeom prst="rect">
            <a:avLst/>
          </a:prstGeom>
          <a:noFill/>
        </p:spPr>
        <p:txBody>
          <a:bodyPr wrap="none" lIns="91440" tIns="45720" rIns="91440" bIns="45720">
            <a:spAutoFit/>
          </a:bodyPr>
          <a:lstStyle/>
          <a:p>
            <a:r>
              <a:rPr lang="en-US" sz="6600">
                <a:ln w="0">
                  <a:solidFill>
                    <a:schemeClr val="tx1"/>
                  </a:solidFill>
                </a:ln>
                <a:gradFill flip="none" rotWithShape="1">
                  <a:gsLst>
                    <a:gs pos="0">
                      <a:srgbClr val="00B050">
                        <a:shade val="30000"/>
                        <a:satMod val="115000"/>
                      </a:srgbClr>
                    </a:gs>
                    <a:gs pos="50000">
                      <a:srgbClr val="00B050">
                        <a:shade val="67500"/>
                        <a:satMod val="115000"/>
                      </a:srgbClr>
                    </a:gs>
                    <a:gs pos="100000">
                      <a:srgbClr val="00B050">
                        <a:shade val="100000"/>
                        <a:satMod val="115000"/>
                      </a:srgbClr>
                    </a:gs>
                  </a:gsLst>
                  <a:lin ang="16200000" scaled="1"/>
                  <a:tileRect/>
                </a:gradFill>
                <a:effectLst>
                  <a:outerShdw blurRad="50800" dist="38100" dir="2700000" algn="tl" rotWithShape="0">
                    <a:prstClr val="black">
                      <a:alpha val="40000"/>
                    </a:prstClr>
                  </a:outerShdw>
                </a:effectLst>
                <a:latin typeface="Agency FB" panose="020B0503020202020204" pitchFamily="34" charset="0"/>
                <a:ea typeface="ADLaM Display" panose="020F0502020204030204" pitchFamily="2" charset="0"/>
                <a:cs typeface="ADLaM Display" panose="020F0502020204030204" pitchFamily="2" charset="0"/>
              </a:rPr>
              <a:t>Transport</a:t>
            </a:r>
          </a:p>
        </p:txBody>
      </p:sp>
      <p:sp>
        <p:nvSpPr>
          <p:cNvPr id="5" name="Rectangle: Rounded Corners 4">
            <a:extLst>
              <a:ext uri="{FF2B5EF4-FFF2-40B4-BE49-F238E27FC236}">
                <a16:creationId xmlns:a16="http://schemas.microsoft.com/office/drawing/2014/main" id="{37D56443-344B-0615-AF74-246BE92D772E}"/>
              </a:ext>
            </a:extLst>
          </p:cNvPr>
          <p:cNvSpPr/>
          <p:nvPr/>
        </p:nvSpPr>
        <p:spPr>
          <a:xfrm>
            <a:off x="297698" y="1701477"/>
            <a:ext cx="5274048" cy="3806129"/>
          </a:xfrm>
          <a:prstGeom prst="roundRect">
            <a:avLst>
              <a:gd name="adj" fmla="val 8338"/>
            </a:avLst>
          </a:prstGeom>
          <a:solidFill>
            <a:schemeClr val="accent1">
              <a:alpha val="37000"/>
            </a:schemeClr>
          </a:solidFill>
          <a:ln w="57150">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DC5E6D2A-60DE-BAD8-7226-65EC884CBA95}"/>
              </a:ext>
            </a:extLst>
          </p:cNvPr>
          <p:cNvSpPr/>
          <p:nvPr/>
        </p:nvSpPr>
        <p:spPr>
          <a:xfrm>
            <a:off x="295466" y="1807315"/>
            <a:ext cx="5303431" cy="3785652"/>
          </a:xfrm>
          <a:prstGeom prst="rect">
            <a:avLst/>
          </a:prstGeom>
          <a:noFill/>
        </p:spPr>
        <p:txBody>
          <a:bodyPr wrap="square" lIns="91440" tIns="45720" rIns="91440" bIns="45720" anchor="t">
            <a:spAutoFit/>
          </a:bodyPr>
          <a:lstStyle/>
          <a:p>
            <a:r>
              <a:rPr lang="en-US" sz="2000" b="1">
                <a:ln w="0">
                  <a:solidFill>
                    <a:srgbClr val="E7E6E6">
                      <a:lumMod val="10000"/>
                    </a:srgbClr>
                  </a:solidFill>
                </a:ln>
                <a:gradFill flip="none" rotWithShape="1">
                  <a:gsLst>
                    <a:gs pos="0">
                      <a:schemeClr val="accent5">
                        <a:lumMod val="60000"/>
                        <a:lumOff val="40000"/>
                        <a:shade val="30000"/>
                        <a:satMod val="115000"/>
                      </a:schemeClr>
                    </a:gs>
                    <a:gs pos="50000">
                      <a:schemeClr val="accent5">
                        <a:lumMod val="60000"/>
                        <a:lumOff val="40000"/>
                        <a:shade val="67500"/>
                        <a:satMod val="115000"/>
                      </a:schemeClr>
                    </a:gs>
                    <a:gs pos="100000">
                      <a:schemeClr val="accent5">
                        <a:lumMod val="60000"/>
                        <a:lumOff val="40000"/>
                        <a:shade val="100000"/>
                        <a:satMod val="115000"/>
                      </a:schemeClr>
                    </a:gs>
                  </a:gsLst>
                  <a:lin ang="16200000" scaled="1"/>
                  <a:tileRect/>
                </a:gradFill>
                <a:effectLst>
                  <a:outerShdw blurRad="50800" dist="38100" dir="2700000" algn="tl" rotWithShape="0">
                    <a:prstClr val="black">
                      <a:alpha val="40000"/>
                    </a:prstClr>
                  </a:outerShdw>
                </a:effectLst>
                <a:latin typeface="Agency FB"/>
                <a:ea typeface="ADLaM Display"/>
                <a:cs typeface="ADLaM Display"/>
              </a:rPr>
              <a:t>Data downloaded from CDTA online APIs</a:t>
            </a:r>
          </a:p>
          <a:p>
            <a:r>
              <a:rPr lang="en-US" sz="2000" b="1">
                <a:ln w="0">
                  <a:solidFill>
                    <a:srgbClr val="E7E6E6">
                      <a:lumMod val="10000"/>
                    </a:srgbClr>
                  </a:solidFill>
                </a:ln>
                <a:gradFill flip="none" rotWithShape="1">
                  <a:gsLst>
                    <a:gs pos="0">
                      <a:schemeClr val="accent5">
                        <a:lumMod val="60000"/>
                        <a:lumOff val="40000"/>
                        <a:shade val="30000"/>
                        <a:satMod val="115000"/>
                      </a:schemeClr>
                    </a:gs>
                    <a:gs pos="50000">
                      <a:schemeClr val="accent5">
                        <a:lumMod val="60000"/>
                        <a:lumOff val="40000"/>
                        <a:shade val="67500"/>
                        <a:satMod val="115000"/>
                      </a:schemeClr>
                    </a:gs>
                    <a:gs pos="100000">
                      <a:schemeClr val="accent5">
                        <a:lumMod val="60000"/>
                        <a:lumOff val="40000"/>
                        <a:shade val="100000"/>
                        <a:satMod val="115000"/>
                      </a:schemeClr>
                    </a:gs>
                  </a:gsLst>
                  <a:lin ang="16200000" scaled="1"/>
                  <a:tileRect/>
                </a:gradFill>
                <a:effectLst>
                  <a:outerShdw blurRad="50800" dist="38100" dir="2700000" algn="tl" rotWithShape="0">
                    <a:prstClr val="black">
                      <a:alpha val="40000"/>
                    </a:prstClr>
                  </a:outerShdw>
                </a:effectLst>
                <a:latin typeface="Agency FB"/>
                <a:ea typeface="ADLaM Display"/>
                <a:cs typeface="ADLaM Display"/>
              </a:rPr>
              <a:t>2650+ Bus routes throughout Albany area.</a:t>
            </a:r>
          </a:p>
          <a:p>
            <a:endParaRPr lang="en-US" sz="2000" b="1">
              <a:ln w="0">
                <a:solidFill>
                  <a:srgbClr val="E7E6E6">
                    <a:lumMod val="10000"/>
                  </a:srgbClr>
                </a:solidFill>
              </a:ln>
              <a:gradFill flip="none" rotWithShape="1">
                <a:gsLst>
                  <a:gs pos="0">
                    <a:schemeClr val="accent5">
                      <a:lumMod val="60000"/>
                      <a:lumOff val="40000"/>
                      <a:shade val="30000"/>
                      <a:satMod val="115000"/>
                    </a:schemeClr>
                  </a:gs>
                  <a:gs pos="50000">
                    <a:schemeClr val="accent5">
                      <a:lumMod val="60000"/>
                      <a:lumOff val="40000"/>
                      <a:shade val="67500"/>
                      <a:satMod val="115000"/>
                    </a:schemeClr>
                  </a:gs>
                  <a:gs pos="100000">
                    <a:schemeClr val="accent5">
                      <a:lumMod val="60000"/>
                      <a:lumOff val="40000"/>
                      <a:shade val="100000"/>
                      <a:satMod val="115000"/>
                    </a:schemeClr>
                  </a:gs>
                </a:gsLst>
                <a:lin ang="16200000" scaled="1"/>
                <a:tileRect/>
              </a:gradFill>
              <a:effectLst>
                <a:outerShdw blurRad="50800" dist="38100" dir="2700000" algn="tl" rotWithShape="0">
                  <a:prstClr val="black">
                    <a:alpha val="40000"/>
                  </a:prstClr>
                </a:outerShdw>
              </a:effectLst>
              <a:latin typeface="Agency FB" panose="020B0503020202020204" pitchFamily="34" charset="0"/>
              <a:ea typeface="ADLaM Display" panose="020F0502020204030204" pitchFamily="2" charset="0"/>
              <a:cs typeface="ADLaM Display" panose="020F0502020204030204" pitchFamily="2" charset="0"/>
            </a:endParaRPr>
          </a:p>
          <a:p>
            <a:r>
              <a:rPr lang="en-US" sz="2000" b="1">
                <a:ln w="0">
                  <a:solidFill>
                    <a:srgbClr val="E7E6E6">
                      <a:lumMod val="10000"/>
                    </a:srgbClr>
                  </a:solidFill>
                </a:ln>
                <a:gradFill flip="none" rotWithShape="1">
                  <a:gsLst>
                    <a:gs pos="0">
                      <a:schemeClr val="accent5">
                        <a:lumMod val="60000"/>
                        <a:lumOff val="40000"/>
                        <a:shade val="30000"/>
                        <a:satMod val="115000"/>
                      </a:schemeClr>
                    </a:gs>
                    <a:gs pos="50000">
                      <a:schemeClr val="accent5">
                        <a:lumMod val="60000"/>
                        <a:lumOff val="40000"/>
                        <a:shade val="67500"/>
                        <a:satMod val="115000"/>
                      </a:schemeClr>
                    </a:gs>
                    <a:gs pos="100000">
                      <a:schemeClr val="accent5">
                        <a:lumMod val="60000"/>
                        <a:lumOff val="40000"/>
                        <a:shade val="100000"/>
                        <a:satMod val="115000"/>
                      </a:schemeClr>
                    </a:gs>
                  </a:gsLst>
                  <a:lin ang="16200000" scaled="1"/>
                  <a:tileRect/>
                </a:gradFill>
                <a:effectLst>
                  <a:outerShdw blurRad="50800" dist="38100" dir="2700000" algn="tl" rotWithShape="0">
                    <a:prstClr val="black">
                      <a:alpha val="40000"/>
                    </a:prstClr>
                  </a:outerShdw>
                </a:effectLst>
                <a:latin typeface="Agency FB"/>
                <a:ea typeface="ADLaM Display"/>
                <a:cs typeface="ADLaM Display"/>
              </a:rPr>
              <a:t>Each route has 12+ stops between start point and endpoint.</a:t>
            </a:r>
            <a:endParaRPr lang="en-US" sz="2000" b="1">
              <a:ln w="0">
                <a:solidFill>
                  <a:srgbClr val="E7E6E6">
                    <a:lumMod val="10000"/>
                  </a:srgbClr>
                </a:solidFill>
              </a:ln>
              <a:gradFill flip="none" rotWithShape="1">
                <a:gsLst>
                  <a:gs pos="0">
                    <a:schemeClr val="accent5">
                      <a:lumMod val="60000"/>
                      <a:lumOff val="40000"/>
                      <a:shade val="30000"/>
                      <a:satMod val="115000"/>
                    </a:schemeClr>
                  </a:gs>
                  <a:gs pos="50000">
                    <a:schemeClr val="accent5">
                      <a:lumMod val="60000"/>
                      <a:lumOff val="40000"/>
                      <a:shade val="67500"/>
                      <a:satMod val="115000"/>
                    </a:schemeClr>
                  </a:gs>
                  <a:gs pos="100000">
                    <a:schemeClr val="accent5">
                      <a:lumMod val="60000"/>
                      <a:lumOff val="40000"/>
                      <a:shade val="100000"/>
                      <a:satMod val="115000"/>
                    </a:schemeClr>
                  </a:gs>
                </a:gsLst>
                <a:lin ang="16200000" scaled="1"/>
                <a:tileRect/>
              </a:gradFill>
              <a:effectLst>
                <a:outerShdw blurRad="50800" dist="38100" dir="2700000" algn="tl" rotWithShape="0">
                  <a:prstClr val="black">
                    <a:alpha val="40000"/>
                  </a:prstClr>
                </a:outerShdw>
              </a:effectLst>
              <a:latin typeface="Agency FB" panose="020B0503020202020204" pitchFamily="34" charset="0"/>
              <a:ea typeface="ADLaM Display" panose="020F0502020204030204" pitchFamily="2" charset="0"/>
              <a:cs typeface="ADLaM Display" panose="020F0502020204030204" pitchFamily="2" charset="0"/>
            </a:endParaRPr>
          </a:p>
          <a:p>
            <a:endParaRPr lang="en-US" sz="2000" b="1">
              <a:ln w="0">
                <a:solidFill>
                  <a:srgbClr val="E7E6E6">
                    <a:lumMod val="10000"/>
                  </a:srgbClr>
                </a:solidFill>
              </a:ln>
              <a:gradFill flip="none" rotWithShape="1">
                <a:gsLst>
                  <a:gs pos="0">
                    <a:schemeClr val="accent5">
                      <a:lumMod val="60000"/>
                      <a:lumOff val="40000"/>
                      <a:shade val="30000"/>
                      <a:satMod val="115000"/>
                    </a:schemeClr>
                  </a:gs>
                  <a:gs pos="50000">
                    <a:schemeClr val="accent5">
                      <a:lumMod val="60000"/>
                      <a:lumOff val="40000"/>
                      <a:shade val="67500"/>
                      <a:satMod val="115000"/>
                    </a:schemeClr>
                  </a:gs>
                  <a:gs pos="100000">
                    <a:schemeClr val="accent5">
                      <a:lumMod val="60000"/>
                      <a:lumOff val="40000"/>
                      <a:shade val="100000"/>
                      <a:satMod val="115000"/>
                    </a:schemeClr>
                  </a:gs>
                </a:gsLst>
                <a:lin ang="16200000" scaled="1"/>
                <a:tileRect/>
              </a:gradFill>
              <a:effectLst>
                <a:outerShdw blurRad="50800" dist="38100" dir="2700000" algn="tl" rotWithShape="0">
                  <a:prstClr val="black">
                    <a:alpha val="40000"/>
                  </a:prstClr>
                </a:outerShdw>
              </a:effectLst>
              <a:latin typeface="Agency FB" panose="020B0503020202020204" pitchFamily="34" charset="0"/>
              <a:ea typeface="ADLaM Display" panose="020F0502020204030204" pitchFamily="2" charset="0"/>
              <a:cs typeface="ADLaM Display" panose="020F0502020204030204" pitchFamily="2" charset="0"/>
            </a:endParaRPr>
          </a:p>
          <a:p>
            <a:r>
              <a:rPr lang="en-US" sz="2000" b="1">
                <a:ln w="0">
                  <a:solidFill>
                    <a:srgbClr val="E7E6E6">
                      <a:lumMod val="10000"/>
                    </a:srgbClr>
                  </a:solidFill>
                </a:ln>
                <a:gradFill flip="none" rotWithShape="1">
                  <a:gsLst>
                    <a:gs pos="0">
                      <a:schemeClr val="accent5">
                        <a:lumMod val="60000"/>
                        <a:lumOff val="40000"/>
                        <a:shade val="30000"/>
                        <a:satMod val="115000"/>
                      </a:schemeClr>
                    </a:gs>
                    <a:gs pos="50000">
                      <a:schemeClr val="accent5">
                        <a:lumMod val="60000"/>
                        <a:lumOff val="40000"/>
                        <a:shade val="67500"/>
                        <a:satMod val="115000"/>
                      </a:schemeClr>
                    </a:gs>
                    <a:gs pos="100000">
                      <a:schemeClr val="accent5">
                        <a:lumMod val="60000"/>
                        <a:lumOff val="40000"/>
                        <a:shade val="100000"/>
                        <a:satMod val="115000"/>
                      </a:schemeClr>
                    </a:gs>
                  </a:gsLst>
                  <a:lin ang="16200000" scaled="1"/>
                  <a:tileRect/>
                </a:gradFill>
                <a:effectLst>
                  <a:outerShdw blurRad="50800" dist="38100" dir="2700000" algn="tl" rotWithShape="0">
                    <a:prstClr val="black">
                      <a:alpha val="40000"/>
                    </a:prstClr>
                  </a:outerShdw>
                </a:effectLst>
                <a:latin typeface="Agency FB"/>
                <a:ea typeface="ADLaM Display"/>
                <a:cs typeface="ADLaM Display"/>
              </a:rPr>
              <a:t>Initially we were loading all the data at the start of the application which would slow down the app launch time. To fix that issue we added multithreading for loading the stops data. We also revised the loading of the data of the stops so now it only loads data for each route when it is clicked by user instead of loading </a:t>
            </a:r>
            <a:r>
              <a:rPr lang="en-US" sz="2000" b="1" err="1">
                <a:ln w="0">
                  <a:solidFill>
                    <a:srgbClr val="E7E6E6">
                      <a:lumMod val="10000"/>
                    </a:srgbClr>
                  </a:solidFill>
                </a:ln>
                <a:gradFill flip="none" rotWithShape="1">
                  <a:gsLst>
                    <a:gs pos="0">
                      <a:schemeClr val="accent5">
                        <a:lumMod val="60000"/>
                        <a:lumOff val="40000"/>
                        <a:shade val="30000"/>
                        <a:satMod val="115000"/>
                      </a:schemeClr>
                    </a:gs>
                    <a:gs pos="50000">
                      <a:schemeClr val="accent5">
                        <a:lumMod val="60000"/>
                        <a:lumOff val="40000"/>
                        <a:shade val="67500"/>
                        <a:satMod val="115000"/>
                      </a:schemeClr>
                    </a:gs>
                    <a:gs pos="100000">
                      <a:schemeClr val="accent5">
                        <a:lumMod val="60000"/>
                        <a:lumOff val="40000"/>
                        <a:shade val="100000"/>
                        <a:satMod val="115000"/>
                      </a:schemeClr>
                    </a:gs>
                  </a:gsLst>
                  <a:lin ang="16200000" scaled="1"/>
                  <a:tileRect/>
                </a:gradFill>
                <a:effectLst>
                  <a:outerShdw blurRad="50800" dist="38100" dir="2700000" algn="tl" rotWithShape="0">
                    <a:prstClr val="black">
                      <a:alpha val="40000"/>
                    </a:prstClr>
                  </a:outerShdw>
                </a:effectLst>
                <a:latin typeface="Agency FB"/>
                <a:ea typeface="ADLaM Display"/>
                <a:cs typeface="ADLaM Display"/>
              </a:rPr>
              <a:t>everyhting</a:t>
            </a:r>
            <a:r>
              <a:rPr lang="en-US" sz="2000" b="1">
                <a:ln w="0">
                  <a:solidFill>
                    <a:srgbClr val="E7E6E6">
                      <a:lumMod val="10000"/>
                    </a:srgbClr>
                  </a:solidFill>
                </a:ln>
                <a:gradFill flip="none" rotWithShape="1">
                  <a:gsLst>
                    <a:gs pos="0">
                      <a:schemeClr val="accent5">
                        <a:lumMod val="60000"/>
                        <a:lumOff val="40000"/>
                        <a:shade val="30000"/>
                        <a:satMod val="115000"/>
                      </a:schemeClr>
                    </a:gs>
                    <a:gs pos="50000">
                      <a:schemeClr val="accent5">
                        <a:lumMod val="60000"/>
                        <a:lumOff val="40000"/>
                        <a:shade val="67500"/>
                        <a:satMod val="115000"/>
                      </a:schemeClr>
                    </a:gs>
                    <a:gs pos="100000">
                      <a:schemeClr val="accent5">
                        <a:lumMod val="60000"/>
                        <a:lumOff val="40000"/>
                        <a:shade val="100000"/>
                        <a:satMod val="115000"/>
                      </a:schemeClr>
                    </a:gs>
                  </a:gsLst>
                  <a:lin ang="16200000" scaled="1"/>
                  <a:tileRect/>
                </a:gradFill>
                <a:effectLst>
                  <a:outerShdw blurRad="50800" dist="38100" dir="2700000" algn="tl" rotWithShape="0">
                    <a:prstClr val="black">
                      <a:alpha val="40000"/>
                    </a:prstClr>
                  </a:outerShdw>
                </a:effectLst>
                <a:latin typeface="Agency FB"/>
                <a:ea typeface="ADLaM Display"/>
                <a:cs typeface="ADLaM Display"/>
              </a:rPr>
              <a:t> all at once.</a:t>
            </a:r>
            <a:endParaRPr lang="en-US" sz="2000" b="1">
              <a:ln w="0">
                <a:solidFill>
                  <a:srgbClr val="E7E6E6">
                    <a:lumMod val="10000"/>
                  </a:srgbClr>
                </a:solidFill>
              </a:ln>
              <a:gradFill flip="none" rotWithShape="1">
                <a:gsLst>
                  <a:gs pos="0">
                    <a:schemeClr val="accent5">
                      <a:lumMod val="60000"/>
                      <a:lumOff val="40000"/>
                      <a:shade val="30000"/>
                      <a:satMod val="115000"/>
                    </a:schemeClr>
                  </a:gs>
                  <a:gs pos="50000">
                    <a:schemeClr val="accent5">
                      <a:lumMod val="60000"/>
                      <a:lumOff val="40000"/>
                      <a:shade val="67500"/>
                      <a:satMod val="115000"/>
                    </a:schemeClr>
                  </a:gs>
                  <a:gs pos="100000">
                    <a:schemeClr val="accent5">
                      <a:lumMod val="60000"/>
                      <a:lumOff val="40000"/>
                      <a:shade val="100000"/>
                      <a:satMod val="115000"/>
                    </a:schemeClr>
                  </a:gs>
                </a:gsLst>
                <a:lin ang="16200000" scaled="1"/>
                <a:tileRect/>
              </a:gradFill>
              <a:effectLst>
                <a:outerShdw blurRad="50800" dist="38100" dir="2700000" algn="tl" rotWithShape="0">
                  <a:prstClr val="black">
                    <a:alpha val="40000"/>
                  </a:prstClr>
                </a:outerShdw>
              </a:effectLst>
              <a:latin typeface="Agency FB" panose="020B0503020202020204" pitchFamily="34" charset="0"/>
              <a:ea typeface="ADLaM Display" panose="020F0502020204030204" pitchFamily="2" charset="0"/>
              <a:cs typeface="ADLaM Display" panose="020F0502020204030204" pitchFamily="2" charset="0"/>
            </a:endParaRPr>
          </a:p>
          <a:p>
            <a:endParaRPr lang="en-US" sz="2000" b="1">
              <a:ln w="0">
                <a:solidFill>
                  <a:srgbClr val="E7E6E6">
                    <a:lumMod val="10000"/>
                  </a:srgbClr>
                </a:solidFill>
              </a:ln>
              <a:gradFill flip="none" rotWithShape="1">
                <a:gsLst>
                  <a:gs pos="0">
                    <a:schemeClr val="accent5">
                      <a:lumMod val="60000"/>
                      <a:lumOff val="40000"/>
                      <a:shade val="30000"/>
                      <a:satMod val="115000"/>
                    </a:schemeClr>
                  </a:gs>
                  <a:gs pos="50000">
                    <a:schemeClr val="accent5">
                      <a:lumMod val="60000"/>
                      <a:lumOff val="40000"/>
                      <a:shade val="67500"/>
                      <a:satMod val="115000"/>
                    </a:schemeClr>
                  </a:gs>
                  <a:gs pos="100000">
                    <a:schemeClr val="accent5">
                      <a:lumMod val="60000"/>
                      <a:lumOff val="40000"/>
                      <a:shade val="100000"/>
                      <a:satMod val="115000"/>
                    </a:schemeClr>
                  </a:gs>
                </a:gsLst>
                <a:lin ang="16200000" scaled="1"/>
                <a:tileRect/>
              </a:gradFill>
              <a:effectLst>
                <a:outerShdw blurRad="50800" dist="38100" dir="2700000" algn="tl" rotWithShape="0">
                  <a:prstClr val="black">
                    <a:alpha val="40000"/>
                  </a:prstClr>
                </a:outerShdw>
              </a:effectLst>
              <a:latin typeface="Agency FB" panose="020B0503020202020204" pitchFamily="34" charset="0"/>
              <a:ea typeface="ADLaM Display" panose="020F0502020204030204" pitchFamily="2" charset="0"/>
              <a:cs typeface="ADLaM Display" panose="020F0502020204030204" pitchFamily="2" charset="0"/>
            </a:endParaRPr>
          </a:p>
        </p:txBody>
      </p:sp>
    </p:spTree>
    <p:extLst>
      <p:ext uri="{BB962C8B-B14F-4D97-AF65-F5344CB8AC3E}">
        <p14:creationId xmlns:p14="http://schemas.microsoft.com/office/powerpoint/2010/main" val="367404187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8925E94-ABEC-0918-5011-58DF9012980A}"/>
              </a:ext>
            </a:extLst>
          </p:cNvPr>
          <p:cNvPicPr>
            <a:picLocks noChangeAspect="1"/>
          </p:cNvPicPr>
          <p:nvPr/>
        </p:nvPicPr>
        <p:blipFill rotWithShape="1">
          <a:blip r:embed="rId2"/>
          <a:srcRect l="25366" t="3785"/>
          <a:stretch/>
        </p:blipFill>
        <p:spPr>
          <a:xfrm>
            <a:off x="6643869" y="1562816"/>
            <a:ext cx="5108294" cy="390912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71" name="Rectangle 70">
            <a:extLst>
              <a:ext uri="{FF2B5EF4-FFF2-40B4-BE49-F238E27FC236}">
                <a16:creationId xmlns:a16="http://schemas.microsoft.com/office/drawing/2014/main" id="{25E2405D-3944-A57D-3A55-4F475D7EF5F7}"/>
              </a:ext>
            </a:extLst>
          </p:cNvPr>
          <p:cNvSpPr/>
          <p:nvPr/>
        </p:nvSpPr>
        <p:spPr>
          <a:xfrm>
            <a:off x="299540" y="454820"/>
            <a:ext cx="1863011" cy="1107996"/>
          </a:xfrm>
          <a:prstGeom prst="rect">
            <a:avLst/>
          </a:prstGeom>
          <a:noFill/>
        </p:spPr>
        <p:txBody>
          <a:bodyPr wrap="none" lIns="91440" tIns="45720" rIns="91440" bIns="45720">
            <a:spAutoFit/>
          </a:bodyPr>
          <a:lstStyle/>
          <a:p>
            <a:r>
              <a:rPr lang="en-US" sz="6600">
                <a:ln w="0">
                  <a:solidFill>
                    <a:schemeClr val="tx1"/>
                  </a:solidFill>
                </a:ln>
                <a:gradFill flip="none" rotWithShape="1">
                  <a:gsLst>
                    <a:gs pos="0">
                      <a:srgbClr val="00B050">
                        <a:shade val="30000"/>
                        <a:satMod val="115000"/>
                      </a:srgbClr>
                    </a:gs>
                    <a:gs pos="50000">
                      <a:srgbClr val="00B050">
                        <a:shade val="67500"/>
                        <a:satMod val="115000"/>
                      </a:srgbClr>
                    </a:gs>
                    <a:gs pos="100000">
                      <a:srgbClr val="00B050">
                        <a:shade val="100000"/>
                        <a:satMod val="115000"/>
                      </a:srgbClr>
                    </a:gs>
                  </a:gsLst>
                  <a:lin ang="16200000" scaled="1"/>
                  <a:tileRect/>
                </a:gradFill>
                <a:effectLst>
                  <a:outerShdw blurRad="50800" dist="38100" dir="2700000" algn="tl" rotWithShape="0">
                    <a:prstClr val="black">
                      <a:alpha val="40000"/>
                    </a:prstClr>
                  </a:outerShdw>
                </a:effectLst>
                <a:latin typeface="Agency FB" panose="020B0503020202020204" pitchFamily="34" charset="0"/>
                <a:ea typeface="ADLaM Display" panose="020F0502020204030204" pitchFamily="2" charset="0"/>
                <a:cs typeface="ADLaM Display" panose="020F0502020204030204" pitchFamily="2" charset="0"/>
              </a:rPr>
              <a:t>Hotels</a:t>
            </a:r>
          </a:p>
        </p:txBody>
      </p:sp>
      <p:sp>
        <p:nvSpPr>
          <p:cNvPr id="3" name="Rectangle: Rounded Corners 2">
            <a:extLst>
              <a:ext uri="{FF2B5EF4-FFF2-40B4-BE49-F238E27FC236}">
                <a16:creationId xmlns:a16="http://schemas.microsoft.com/office/drawing/2014/main" id="{903722BF-067E-7B0A-AC1E-4C420D656016}"/>
              </a:ext>
            </a:extLst>
          </p:cNvPr>
          <p:cNvSpPr/>
          <p:nvPr/>
        </p:nvSpPr>
        <p:spPr>
          <a:xfrm>
            <a:off x="297698" y="1713021"/>
            <a:ext cx="5810911" cy="4920266"/>
          </a:xfrm>
          <a:prstGeom prst="roundRect">
            <a:avLst>
              <a:gd name="adj" fmla="val 8338"/>
            </a:avLst>
          </a:prstGeom>
          <a:solidFill>
            <a:schemeClr val="accent1">
              <a:alpha val="37000"/>
            </a:schemeClr>
          </a:solidFill>
          <a:ln w="57150">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34F6737F-3647-F346-ADB4-B65CCEB98DD4}"/>
              </a:ext>
            </a:extLst>
          </p:cNvPr>
          <p:cNvSpPr/>
          <p:nvPr/>
        </p:nvSpPr>
        <p:spPr>
          <a:xfrm>
            <a:off x="387576" y="1824062"/>
            <a:ext cx="5475566" cy="5293757"/>
          </a:xfrm>
          <a:prstGeom prst="rect">
            <a:avLst/>
          </a:prstGeom>
          <a:noFill/>
          <a:ln>
            <a:solidFill>
              <a:srgbClr val="4472C4"/>
            </a:solidFill>
          </a:ln>
        </p:spPr>
        <p:txBody>
          <a:bodyPr wrap="square" lIns="91440" tIns="45720" rIns="91440" bIns="45720" anchor="t">
            <a:spAutoFit/>
          </a:bodyPr>
          <a:lstStyle/>
          <a:p>
            <a:r>
              <a:rPr lang="en-US" b="1">
                <a:ln w="0">
                  <a:solidFill>
                    <a:srgbClr val="E7E6E6">
                      <a:lumMod val="10000"/>
                    </a:srgbClr>
                  </a:solidFill>
                </a:ln>
                <a:solidFill>
                  <a:srgbClr val="567189"/>
                </a:solidFill>
                <a:effectLst>
                  <a:outerShdw blurRad="50800" dist="38100" dir="2700000" algn="tl" rotWithShape="0">
                    <a:prstClr val="black">
                      <a:alpha val="40000"/>
                    </a:prstClr>
                  </a:outerShdw>
                </a:effectLst>
                <a:latin typeface="Agency FB"/>
                <a:ea typeface="+mn-lt"/>
                <a:cs typeface="+mn-lt"/>
              </a:rPr>
              <a:t> </a:t>
            </a:r>
            <a:r>
              <a:rPr lang="en-US" sz="2000" b="1">
                <a:ln w="0">
                  <a:solidFill>
                    <a:srgbClr val="E7E6E6">
                      <a:lumMod val="10000"/>
                    </a:srgbClr>
                  </a:solidFill>
                </a:ln>
                <a:solidFill>
                  <a:srgbClr val="567189"/>
                </a:solidFill>
                <a:effectLst>
                  <a:outerShdw blurRad="50800" dist="38100" dir="2700000" algn="tl" rotWithShape="0">
                    <a:prstClr val="black">
                      <a:alpha val="40000"/>
                    </a:prstClr>
                  </a:outerShdw>
                </a:effectLst>
                <a:latin typeface="Agency FB"/>
                <a:ea typeface="+mn-lt"/>
                <a:cs typeface="Calibri"/>
              </a:rPr>
              <a:t>User Experience:</a:t>
            </a:r>
            <a:endParaRPr lang="en-US" sz="2000" b="1">
              <a:latin typeface="Agency FB"/>
              <a:cs typeface="Calibri"/>
            </a:endParaRPr>
          </a:p>
          <a:p>
            <a:pPr marL="285750" indent="-285750">
              <a:buFont typeface="Arial" panose="020B0604020202020204" pitchFamily="34" charset="0"/>
              <a:buChar char="•"/>
            </a:pPr>
            <a:r>
              <a:rPr lang="en-US" b="1">
                <a:ln w="0">
                  <a:solidFill>
                    <a:srgbClr val="E7E6E6">
                      <a:lumMod val="10000"/>
                    </a:srgbClr>
                  </a:solidFill>
                </a:ln>
                <a:solidFill>
                  <a:srgbClr val="567189"/>
                </a:solidFill>
                <a:effectLst>
                  <a:outerShdw blurRad="50800" dist="38100" dir="2700000" algn="tl" rotWithShape="0">
                    <a:prstClr val="black">
                      <a:alpha val="40000"/>
                    </a:prstClr>
                  </a:outerShdw>
                </a:effectLst>
                <a:latin typeface="Agency FB"/>
                <a:ea typeface="+mn-lt"/>
                <a:cs typeface="Calibri"/>
              </a:rPr>
              <a:t>Browse, book, and pay for hotels.</a:t>
            </a:r>
          </a:p>
          <a:p>
            <a:pPr marL="285750" indent="-285750">
              <a:buFont typeface="Arial" panose="020B0604020202020204" pitchFamily="34" charset="0"/>
              <a:buChar char="•"/>
            </a:pPr>
            <a:r>
              <a:rPr lang="en-US" b="1">
                <a:ln w="0">
                  <a:solidFill>
                    <a:srgbClr val="E7E6E6">
                      <a:lumMod val="10000"/>
                    </a:srgbClr>
                  </a:solidFill>
                </a:ln>
                <a:solidFill>
                  <a:srgbClr val="567189"/>
                </a:solidFill>
                <a:effectLst>
                  <a:outerShdw blurRad="50800" dist="38100" dir="2700000" algn="tl" rotWithShape="0">
                    <a:prstClr val="black">
                      <a:alpha val="40000"/>
                    </a:prstClr>
                  </a:outerShdw>
                </a:effectLst>
                <a:latin typeface="Agency FB"/>
                <a:ea typeface="+mn-lt"/>
                <a:cs typeface="Calibri"/>
              </a:rPr>
              <a:t>User-friendly interface with secure transactions.</a:t>
            </a:r>
          </a:p>
          <a:p>
            <a:pPr marL="285750" indent="-285750">
              <a:buFont typeface="Arial" panose="020B0604020202020204" pitchFamily="34" charset="0"/>
              <a:buChar char="•"/>
            </a:pPr>
            <a:r>
              <a:rPr lang="en-US" b="1">
                <a:ln w="0">
                  <a:solidFill>
                    <a:srgbClr val="E7E6E6">
                      <a:lumMod val="10000"/>
                    </a:srgbClr>
                  </a:solidFill>
                </a:ln>
                <a:solidFill>
                  <a:srgbClr val="567189"/>
                </a:solidFill>
                <a:effectLst>
                  <a:outerShdw blurRad="50800" dist="38100" dir="2700000" algn="tl" rotWithShape="0">
                    <a:prstClr val="black">
                      <a:alpha val="40000"/>
                    </a:prstClr>
                  </a:outerShdw>
                </a:effectLst>
                <a:latin typeface="Agency FB"/>
                <a:ea typeface="+mn-lt"/>
                <a:cs typeface="Calibri"/>
              </a:rPr>
              <a:t>View, cancel, edit, or extend bookings with refunds.</a:t>
            </a:r>
          </a:p>
          <a:p>
            <a:pPr marL="285750" indent="-285750">
              <a:buFont typeface="Arial" panose="020B0604020202020204" pitchFamily="34" charset="0"/>
              <a:buChar char="•"/>
            </a:pPr>
            <a:endParaRPr lang="en-US" sz="1600" b="1">
              <a:ln w="0">
                <a:solidFill>
                  <a:srgbClr val="E7E6E6">
                    <a:lumMod val="10000"/>
                  </a:srgbClr>
                </a:solidFill>
              </a:ln>
              <a:solidFill>
                <a:srgbClr val="567189"/>
              </a:solidFill>
              <a:effectLst>
                <a:outerShdw blurRad="50800" dist="38100" dir="2700000" algn="tl" rotWithShape="0">
                  <a:prstClr val="black">
                    <a:alpha val="40000"/>
                  </a:prstClr>
                </a:outerShdw>
              </a:effectLst>
              <a:latin typeface="Agency FB"/>
              <a:ea typeface="+mn-lt"/>
              <a:cs typeface="Calibri"/>
            </a:endParaRPr>
          </a:p>
          <a:p>
            <a:r>
              <a:rPr lang="en-US" sz="2000" b="1">
                <a:ln w="0">
                  <a:solidFill>
                    <a:srgbClr val="E7E6E6">
                      <a:lumMod val="10000"/>
                    </a:srgbClr>
                  </a:solidFill>
                </a:ln>
                <a:solidFill>
                  <a:srgbClr val="567189"/>
                </a:solidFill>
                <a:effectLst>
                  <a:outerShdw blurRad="50800" dist="38100" dir="2700000" algn="tl" rotWithShape="0">
                    <a:prstClr val="black">
                      <a:alpha val="40000"/>
                    </a:prstClr>
                  </a:outerShdw>
                </a:effectLst>
                <a:latin typeface="Agency FB"/>
                <a:ea typeface="+mn-lt"/>
                <a:cs typeface="Calibri"/>
              </a:rPr>
              <a:t>Admin Control:</a:t>
            </a:r>
          </a:p>
          <a:p>
            <a:pPr marL="285750" indent="-285750">
              <a:buFont typeface="Arial" panose="020B0604020202020204" pitchFamily="34" charset="0"/>
              <a:buChar char="•"/>
            </a:pPr>
            <a:r>
              <a:rPr lang="en-US" b="1">
                <a:ln w="0">
                  <a:solidFill>
                    <a:srgbClr val="E7E6E6">
                      <a:lumMod val="10000"/>
                    </a:srgbClr>
                  </a:solidFill>
                </a:ln>
                <a:solidFill>
                  <a:srgbClr val="567189"/>
                </a:solidFill>
                <a:effectLst>
                  <a:outerShdw blurRad="50800" dist="38100" dir="2700000" algn="tl" rotWithShape="0">
                    <a:prstClr val="black">
                      <a:alpha val="40000"/>
                    </a:prstClr>
                  </a:outerShdw>
                </a:effectLst>
                <a:latin typeface="Agency FB"/>
                <a:ea typeface="+mn-lt"/>
                <a:cs typeface="Calibri"/>
              </a:rPr>
              <a:t>Admin access to hotel management.</a:t>
            </a:r>
          </a:p>
          <a:p>
            <a:pPr marL="285750" indent="-285750">
              <a:buFont typeface="Arial" panose="020B0604020202020204" pitchFamily="34" charset="0"/>
              <a:buChar char="•"/>
            </a:pPr>
            <a:r>
              <a:rPr lang="en-US" b="1">
                <a:ln w="0">
                  <a:solidFill>
                    <a:srgbClr val="E7E6E6">
                      <a:lumMod val="10000"/>
                    </a:srgbClr>
                  </a:solidFill>
                </a:ln>
                <a:solidFill>
                  <a:srgbClr val="567189"/>
                </a:solidFill>
                <a:effectLst>
                  <a:outerShdw blurRad="50800" dist="38100" dir="2700000" algn="tl" rotWithShape="0">
                    <a:prstClr val="black">
                      <a:alpha val="40000"/>
                    </a:prstClr>
                  </a:outerShdw>
                </a:effectLst>
                <a:latin typeface="Agency FB"/>
                <a:ea typeface="+mn-lt"/>
                <a:cs typeface="Calibri"/>
              </a:rPr>
              <a:t>Add or delete hotels effortlessly.</a:t>
            </a:r>
          </a:p>
          <a:p>
            <a:pPr marL="285750" indent="-285750">
              <a:buFont typeface="Arial" panose="020B0604020202020204" pitchFamily="34" charset="0"/>
              <a:buChar char="•"/>
            </a:pPr>
            <a:r>
              <a:rPr lang="en-US" b="1">
                <a:ln w="0">
                  <a:solidFill>
                    <a:srgbClr val="E7E6E6">
                      <a:lumMod val="10000"/>
                    </a:srgbClr>
                  </a:solidFill>
                </a:ln>
                <a:solidFill>
                  <a:srgbClr val="567189"/>
                </a:solidFill>
                <a:effectLst>
                  <a:outerShdw blurRad="50800" dist="38100" dir="2700000" algn="tl" rotWithShape="0">
                    <a:prstClr val="black">
                      <a:alpha val="40000"/>
                    </a:prstClr>
                  </a:outerShdw>
                </a:effectLst>
                <a:latin typeface="Agency FB"/>
                <a:ea typeface="+mn-lt"/>
                <a:cs typeface="Calibri"/>
              </a:rPr>
              <a:t>Admin can book hotels for users.</a:t>
            </a:r>
          </a:p>
          <a:p>
            <a:pPr marL="285750" indent="-285750">
              <a:buFont typeface="Arial" panose="020B0604020202020204" pitchFamily="34" charset="0"/>
              <a:buChar char="•"/>
            </a:pPr>
            <a:r>
              <a:rPr lang="en-US" b="1">
                <a:ln w="0">
                  <a:solidFill>
                    <a:srgbClr val="E7E6E6">
                      <a:lumMod val="10000"/>
                    </a:srgbClr>
                  </a:solidFill>
                </a:ln>
                <a:solidFill>
                  <a:srgbClr val="567189"/>
                </a:solidFill>
                <a:effectLst>
                  <a:outerShdw blurRad="50800" dist="38100" dir="2700000" algn="tl" rotWithShape="0">
                    <a:prstClr val="black">
                      <a:alpha val="40000"/>
                    </a:prstClr>
                  </a:outerShdw>
                </a:effectLst>
                <a:latin typeface="Agency FB"/>
                <a:ea typeface="+mn-lt"/>
                <a:cs typeface="Calibri"/>
              </a:rPr>
              <a:t>Manage user bookings, including cancellations and extensions.</a:t>
            </a:r>
          </a:p>
          <a:p>
            <a:pPr marL="285750" indent="-285750">
              <a:buFont typeface="Arial" panose="020B0604020202020204" pitchFamily="34" charset="0"/>
              <a:buChar char="•"/>
            </a:pPr>
            <a:endParaRPr lang="en-US" sz="1600" b="1">
              <a:ln w="0">
                <a:solidFill>
                  <a:srgbClr val="E7E6E6">
                    <a:lumMod val="10000"/>
                  </a:srgbClr>
                </a:solidFill>
              </a:ln>
              <a:solidFill>
                <a:srgbClr val="567189"/>
              </a:solidFill>
              <a:effectLst>
                <a:outerShdw blurRad="50800" dist="38100" dir="2700000" algn="tl" rotWithShape="0">
                  <a:prstClr val="black">
                    <a:alpha val="40000"/>
                  </a:prstClr>
                </a:outerShdw>
              </a:effectLst>
              <a:latin typeface="Agency FB"/>
              <a:ea typeface="+mn-lt"/>
              <a:cs typeface="Calibri"/>
            </a:endParaRPr>
          </a:p>
          <a:p>
            <a:r>
              <a:rPr lang="en-US" sz="2000" b="1">
                <a:ln w="0">
                  <a:solidFill>
                    <a:srgbClr val="E7E6E6">
                      <a:lumMod val="10000"/>
                    </a:srgbClr>
                  </a:solidFill>
                </a:ln>
                <a:solidFill>
                  <a:srgbClr val="567189"/>
                </a:solidFill>
                <a:effectLst>
                  <a:outerShdw blurRad="50800" dist="38100" dir="2700000" algn="tl" rotWithShape="0">
                    <a:prstClr val="black">
                      <a:alpha val="40000"/>
                    </a:prstClr>
                  </a:outerShdw>
                </a:effectLst>
                <a:latin typeface="Agency FB"/>
                <a:ea typeface="+mn-lt"/>
                <a:cs typeface="Calibri"/>
              </a:rPr>
              <a:t>Admin Panel:</a:t>
            </a:r>
            <a:endParaRPr lang="en-US" sz="1600" b="1">
              <a:ln w="0">
                <a:solidFill>
                  <a:srgbClr val="E7E6E6">
                    <a:lumMod val="10000"/>
                  </a:srgbClr>
                </a:solidFill>
              </a:ln>
              <a:solidFill>
                <a:srgbClr val="567189"/>
              </a:solidFill>
              <a:effectLst>
                <a:outerShdw blurRad="50800" dist="38100" dir="2700000" algn="tl" rotWithShape="0">
                  <a:prstClr val="black">
                    <a:alpha val="40000"/>
                  </a:prstClr>
                </a:outerShdw>
              </a:effectLst>
              <a:latin typeface="Agency FB"/>
              <a:ea typeface="+mn-lt"/>
              <a:cs typeface="Calibri"/>
            </a:endParaRPr>
          </a:p>
          <a:p>
            <a:pPr marL="285750" indent="-285750">
              <a:buFont typeface="Arial" panose="020B0604020202020204" pitchFamily="34" charset="0"/>
              <a:buChar char="•"/>
            </a:pPr>
            <a:r>
              <a:rPr lang="en-US" b="1">
                <a:ln w="0">
                  <a:solidFill>
                    <a:srgbClr val="E7E6E6">
                      <a:lumMod val="10000"/>
                    </a:srgbClr>
                  </a:solidFill>
                </a:ln>
                <a:solidFill>
                  <a:srgbClr val="567189"/>
                </a:solidFill>
                <a:effectLst>
                  <a:outerShdw blurRad="50800" dist="38100" dir="2700000" algn="tl" rotWithShape="0">
                    <a:prstClr val="black">
                      <a:alpha val="40000"/>
                    </a:prstClr>
                  </a:outerShdw>
                </a:effectLst>
                <a:latin typeface="Agency FB"/>
                <a:ea typeface="+mn-lt"/>
                <a:cs typeface="Calibri"/>
              </a:rPr>
              <a:t>Access to a list of available hotels.</a:t>
            </a:r>
          </a:p>
          <a:p>
            <a:pPr marL="285750" indent="-285750">
              <a:buFont typeface="Arial" panose="020B0604020202020204" pitchFamily="34" charset="0"/>
              <a:buChar char="•"/>
            </a:pPr>
            <a:r>
              <a:rPr lang="en-US" b="1">
                <a:ln w="0">
                  <a:solidFill>
                    <a:srgbClr val="E7E6E6">
                      <a:lumMod val="10000"/>
                    </a:srgbClr>
                  </a:solidFill>
                </a:ln>
                <a:solidFill>
                  <a:srgbClr val="567189"/>
                </a:solidFill>
                <a:effectLst>
                  <a:outerShdw blurRad="50800" dist="38100" dir="2700000" algn="tl" rotWithShape="0">
                    <a:prstClr val="black">
                      <a:alpha val="40000"/>
                    </a:prstClr>
                  </a:outerShdw>
                </a:effectLst>
                <a:latin typeface="Agency FB"/>
                <a:ea typeface="+mn-lt"/>
                <a:cs typeface="Calibri"/>
              </a:rPr>
              <a:t>Streamlined booking process.</a:t>
            </a:r>
          </a:p>
          <a:p>
            <a:pPr marL="285750" indent="-285750">
              <a:buFont typeface="Arial" panose="020B0604020202020204" pitchFamily="34" charset="0"/>
              <a:buChar char="•"/>
            </a:pPr>
            <a:r>
              <a:rPr lang="en-US" b="1">
                <a:ln w="0">
                  <a:solidFill>
                    <a:srgbClr val="E7E6E6">
                      <a:lumMod val="10000"/>
                    </a:srgbClr>
                  </a:solidFill>
                </a:ln>
                <a:solidFill>
                  <a:srgbClr val="567189"/>
                </a:solidFill>
                <a:effectLst>
                  <a:outerShdw blurRad="50800" dist="38100" dir="2700000" algn="tl" rotWithShape="0">
                    <a:prstClr val="black">
                      <a:alpha val="40000"/>
                    </a:prstClr>
                  </a:outerShdw>
                </a:effectLst>
                <a:latin typeface="Agency FB"/>
                <a:ea typeface="+mn-lt"/>
                <a:cs typeface="Calibri"/>
              </a:rPr>
              <a:t>Search bookings by user email.</a:t>
            </a:r>
          </a:p>
          <a:p>
            <a:pPr marL="285750" indent="-285750">
              <a:buFont typeface="Arial" panose="020B0604020202020204" pitchFamily="34" charset="0"/>
              <a:buChar char="•"/>
            </a:pPr>
            <a:r>
              <a:rPr lang="en-US" b="1">
                <a:ln w="0">
                  <a:solidFill>
                    <a:srgbClr val="E7E6E6">
                      <a:lumMod val="10000"/>
                    </a:srgbClr>
                  </a:solidFill>
                </a:ln>
                <a:solidFill>
                  <a:srgbClr val="567189"/>
                </a:solidFill>
                <a:effectLst>
                  <a:outerShdw blurRad="50800" dist="38100" dir="2700000" algn="tl" rotWithShape="0">
                    <a:prstClr val="black">
                      <a:alpha val="40000"/>
                    </a:prstClr>
                  </a:outerShdw>
                </a:effectLst>
                <a:latin typeface="Agency FB"/>
                <a:ea typeface="+mn-lt"/>
                <a:cs typeface="Calibri"/>
              </a:rPr>
              <a:t>Perform actions on bookings.</a:t>
            </a:r>
          </a:p>
          <a:p>
            <a:pPr>
              <a:buFont typeface="Arial" panose="020B0604020202020204" pitchFamily="34" charset="0"/>
              <a:buChar char="•"/>
            </a:pPr>
            <a:endParaRPr lang="en-US" sz="1600" b="1">
              <a:ln w="0">
                <a:solidFill>
                  <a:srgbClr val="E7E6E6">
                    <a:lumMod val="10000"/>
                  </a:srgbClr>
                </a:solidFill>
              </a:ln>
              <a:solidFill>
                <a:srgbClr val="000000"/>
              </a:solidFill>
              <a:effectLst>
                <a:outerShdw blurRad="50800" dist="38100" dir="2700000" algn="tl" rotWithShape="0">
                  <a:prstClr val="black">
                    <a:alpha val="40000"/>
                  </a:prstClr>
                </a:outerShdw>
              </a:effectLst>
              <a:latin typeface="Agency FB"/>
              <a:cs typeface="Calibri"/>
            </a:endParaRPr>
          </a:p>
          <a:p>
            <a:pPr marL="342900" indent="-342900">
              <a:buFont typeface="Arial" panose="020B0604020202020204" pitchFamily="34" charset="0"/>
              <a:buChar char="•"/>
            </a:pPr>
            <a:endParaRPr lang="en-US" sz="1600" b="1">
              <a:ln w="0">
                <a:solidFill>
                  <a:srgbClr val="E7E6E6">
                    <a:lumMod val="10000"/>
                  </a:srgbClr>
                </a:solidFill>
              </a:ln>
              <a:effectLst>
                <a:outerShdw blurRad="50800" dist="38100" dir="2700000" algn="tl" rotWithShape="0">
                  <a:prstClr val="black">
                    <a:alpha val="40000"/>
                  </a:prstClr>
                </a:outerShdw>
              </a:effectLst>
              <a:latin typeface="Agency FB"/>
              <a:ea typeface="ADLaM Display"/>
              <a:cs typeface="ADLaM Display"/>
            </a:endParaRPr>
          </a:p>
          <a:p>
            <a:pPr marL="342900" indent="-342900">
              <a:buFont typeface="Arial" panose="020B0604020202020204" pitchFamily="34" charset="0"/>
              <a:buChar char="•"/>
            </a:pPr>
            <a:endParaRPr lang="en-US" sz="1600" b="1">
              <a:ln w="0">
                <a:solidFill>
                  <a:srgbClr val="E7E6E6">
                    <a:lumMod val="10000"/>
                  </a:srgbClr>
                </a:solidFill>
              </a:ln>
              <a:effectLst>
                <a:outerShdw blurRad="50800" dist="38100" dir="2700000" algn="tl" rotWithShape="0">
                  <a:prstClr val="black">
                    <a:alpha val="40000"/>
                  </a:prstClr>
                </a:outerShdw>
              </a:effectLst>
              <a:latin typeface="Agency FB" panose="020B0503020202020204" pitchFamily="34" charset="0"/>
              <a:ea typeface="ADLaM Display" panose="020F0502020204030204" pitchFamily="2" charset="0"/>
              <a:cs typeface="ADLaM Display" panose="020F0502020204030204" pitchFamily="2" charset="0"/>
            </a:endParaRPr>
          </a:p>
        </p:txBody>
      </p:sp>
    </p:spTree>
    <p:extLst>
      <p:ext uri="{BB962C8B-B14F-4D97-AF65-F5344CB8AC3E}">
        <p14:creationId xmlns:p14="http://schemas.microsoft.com/office/powerpoint/2010/main" val="173402526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360FF7D-6A49-A0AF-DDAC-66682946186A}"/>
              </a:ext>
            </a:extLst>
          </p:cNvPr>
          <p:cNvPicPr>
            <a:picLocks noChangeAspect="1"/>
          </p:cNvPicPr>
          <p:nvPr/>
        </p:nvPicPr>
        <p:blipFill rotWithShape="1">
          <a:blip r:embed="rId2"/>
          <a:srcRect l="25320" t="3787"/>
          <a:stretch/>
        </p:blipFill>
        <p:spPr>
          <a:xfrm>
            <a:off x="6646303" y="1562816"/>
            <a:ext cx="5108294" cy="390658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71" name="Rectangle 70">
            <a:extLst>
              <a:ext uri="{FF2B5EF4-FFF2-40B4-BE49-F238E27FC236}">
                <a16:creationId xmlns:a16="http://schemas.microsoft.com/office/drawing/2014/main" id="{25E2405D-3944-A57D-3A55-4F475D7EF5F7}"/>
              </a:ext>
            </a:extLst>
          </p:cNvPr>
          <p:cNvSpPr/>
          <p:nvPr/>
        </p:nvSpPr>
        <p:spPr>
          <a:xfrm>
            <a:off x="299540" y="454820"/>
            <a:ext cx="2678938" cy="1107996"/>
          </a:xfrm>
          <a:prstGeom prst="rect">
            <a:avLst/>
          </a:prstGeom>
          <a:noFill/>
        </p:spPr>
        <p:txBody>
          <a:bodyPr wrap="none" lIns="91440" tIns="45720" rIns="91440" bIns="45720">
            <a:spAutoFit/>
          </a:bodyPr>
          <a:lstStyle/>
          <a:p>
            <a:r>
              <a:rPr lang="en-US" sz="6600">
                <a:ln w="0">
                  <a:solidFill>
                    <a:schemeClr val="tx1"/>
                  </a:solidFill>
                </a:ln>
                <a:gradFill flip="none" rotWithShape="1">
                  <a:gsLst>
                    <a:gs pos="0">
                      <a:srgbClr val="E01096"/>
                    </a:gs>
                    <a:gs pos="50000">
                      <a:srgbClr val="C351C6"/>
                    </a:gs>
                    <a:gs pos="100000">
                      <a:srgbClr val="6C1C72"/>
                    </a:gs>
                  </a:gsLst>
                  <a:lin ang="5400000" scaled="1"/>
                  <a:tileRect/>
                </a:gradFill>
                <a:effectLst>
                  <a:outerShdw blurRad="50800" dist="38100" dir="2700000" algn="tl" rotWithShape="0">
                    <a:prstClr val="black">
                      <a:alpha val="40000"/>
                    </a:prstClr>
                  </a:outerShdw>
                </a:effectLst>
                <a:latin typeface="Agency FB" panose="020B0503020202020204" pitchFamily="34" charset="0"/>
                <a:ea typeface="ADLaM Display" panose="020F0502020204030204" pitchFamily="2" charset="0"/>
                <a:cs typeface="ADLaM Display" panose="020F0502020204030204" pitchFamily="2" charset="0"/>
              </a:rPr>
              <a:t>Night Life</a:t>
            </a:r>
          </a:p>
        </p:txBody>
      </p:sp>
      <p:sp>
        <p:nvSpPr>
          <p:cNvPr id="2" name="Rectangle: Rounded Corners 1">
            <a:extLst>
              <a:ext uri="{FF2B5EF4-FFF2-40B4-BE49-F238E27FC236}">
                <a16:creationId xmlns:a16="http://schemas.microsoft.com/office/drawing/2014/main" id="{D002D76A-5A92-C011-A7AD-327BB0072858}"/>
              </a:ext>
            </a:extLst>
          </p:cNvPr>
          <p:cNvSpPr/>
          <p:nvPr/>
        </p:nvSpPr>
        <p:spPr>
          <a:xfrm>
            <a:off x="297698" y="1701477"/>
            <a:ext cx="5274048" cy="3806129"/>
          </a:xfrm>
          <a:prstGeom prst="roundRect">
            <a:avLst>
              <a:gd name="adj" fmla="val 8338"/>
            </a:avLst>
          </a:prstGeom>
          <a:solidFill>
            <a:schemeClr val="accent1">
              <a:alpha val="37000"/>
            </a:schemeClr>
          </a:solidFill>
          <a:ln w="57150">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D2347916-335D-16DD-D722-8C87109340F4}"/>
              </a:ext>
            </a:extLst>
          </p:cNvPr>
          <p:cNvSpPr/>
          <p:nvPr/>
        </p:nvSpPr>
        <p:spPr>
          <a:xfrm>
            <a:off x="387576" y="1824062"/>
            <a:ext cx="5906331" cy="3631763"/>
          </a:xfrm>
          <a:prstGeom prst="rect">
            <a:avLst/>
          </a:prstGeom>
          <a:noFill/>
        </p:spPr>
        <p:txBody>
          <a:bodyPr wrap="square" lIns="91440" tIns="45720" rIns="91440" bIns="45720" anchor="t">
            <a:spAutoFit/>
          </a:bodyPr>
          <a:lstStyle/>
          <a:p>
            <a:r>
              <a:rPr lang="en-US" sz="2400" b="1">
                <a:ln w="0">
                  <a:solidFill>
                    <a:schemeClr val="bg2">
                      <a:lumMod val="10000"/>
                    </a:schemeClr>
                  </a:solidFill>
                </a:ln>
                <a:gradFill flip="none" rotWithShape="1">
                  <a:gsLst>
                    <a:gs pos="0">
                      <a:schemeClr val="accent5">
                        <a:lumMod val="60000"/>
                        <a:lumOff val="40000"/>
                        <a:shade val="30000"/>
                        <a:satMod val="115000"/>
                      </a:schemeClr>
                    </a:gs>
                    <a:gs pos="50000">
                      <a:schemeClr val="accent5">
                        <a:lumMod val="60000"/>
                        <a:lumOff val="40000"/>
                        <a:shade val="67500"/>
                        <a:satMod val="115000"/>
                      </a:schemeClr>
                    </a:gs>
                    <a:gs pos="100000">
                      <a:schemeClr val="accent5">
                        <a:lumMod val="60000"/>
                        <a:lumOff val="40000"/>
                        <a:shade val="100000"/>
                        <a:satMod val="115000"/>
                      </a:schemeClr>
                    </a:gs>
                  </a:gsLst>
                  <a:lin ang="16200000" scaled="1"/>
                  <a:tileRect/>
                </a:gradFill>
                <a:effectLst>
                  <a:outerShdw blurRad="50800" dist="38100" dir="2700000" algn="tl" rotWithShape="0">
                    <a:prstClr val="black">
                      <a:alpha val="40000"/>
                    </a:prstClr>
                  </a:outerShdw>
                </a:effectLst>
                <a:latin typeface="Agency FB"/>
                <a:ea typeface="ADLaM Display"/>
                <a:cs typeface="ADLaM Display"/>
              </a:rPr>
              <a:t>User</a:t>
            </a:r>
            <a:r>
              <a:rPr lang="en-US" sz="2400" b="1">
                <a:ln w="0">
                  <a:solidFill>
                    <a:schemeClr val="bg2">
                      <a:lumMod val="10000"/>
                    </a:schemeClr>
                  </a:solidFill>
                </a:ln>
                <a:solidFill>
                  <a:srgbClr val="567189"/>
                </a:solidFill>
                <a:effectLst>
                  <a:outerShdw blurRad="50800" dist="38100" dir="2700000" algn="tl" rotWithShape="0">
                    <a:prstClr val="black">
                      <a:alpha val="40000"/>
                    </a:prstClr>
                  </a:outerShdw>
                </a:effectLst>
                <a:latin typeface="Agency FB"/>
                <a:ea typeface="ADLaM Display"/>
                <a:cs typeface="ADLaM Display"/>
              </a:rPr>
              <a:t> Experience:</a:t>
            </a:r>
            <a:endParaRPr lang="en-US" sz="2400" b="1">
              <a:ln w="0">
                <a:solidFill>
                  <a:srgbClr val="E7E6E6">
                    <a:lumMod val="10000"/>
                  </a:srgbClr>
                </a:solidFill>
              </a:ln>
              <a:solidFill>
                <a:srgbClr val="567189"/>
              </a:solidFill>
              <a:effectLst>
                <a:outerShdw blurRad="50800" dist="38100" dir="2700000" algn="tl" rotWithShape="0">
                  <a:prstClr val="black">
                    <a:alpha val="40000"/>
                  </a:prstClr>
                </a:outerShdw>
              </a:effectLst>
              <a:latin typeface="Agency FB" panose="020B0503020202020204" pitchFamily="34" charset="0"/>
              <a:ea typeface="ADLaM Display" panose="020F0502020204030204" pitchFamily="2" charset="0"/>
              <a:cs typeface="ADLaM Display" panose="020F0502020204030204" pitchFamily="2" charset="0"/>
            </a:endParaRPr>
          </a:p>
          <a:p>
            <a:pPr marL="285750" indent="-285750">
              <a:buFont typeface="Arial"/>
              <a:buChar char="•"/>
            </a:pPr>
            <a:r>
              <a:rPr lang="en-US" sz="2000" b="1">
                <a:ln w="0">
                  <a:solidFill>
                    <a:schemeClr val="bg2">
                      <a:lumMod val="10000"/>
                    </a:schemeClr>
                  </a:solidFill>
                </a:ln>
                <a:solidFill>
                  <a:srgbClr val="567189"/>
                </a:solidFill>
                <a:effectLst>
                  <a:outerShdw blurRad="50800" dist="38100" dir="2700000" algn="tl" rotWithShape="0">
                    <a:prstClr val="black">
                      <a:alpha val="40000"/>
                    </a:prstClr>
                  </a:outerShdw>
                </a:effectLst>
                <a:latin typeface="Agency FB"/>
                <a:ea typeface="+mn-lt"/>
                <a:cs typeface="+mn-lt"/>
              </a:rPr>
              <a:t>Discover the city's vibrant nightlife.</a:t>
            </a:r>
            <a:endParaRPr lang="en-US" sz="2000" b="1">
              <a:latin typeface="Agency FB"/>
              <a:cs typeface="Calibri" panose="020F0502020204030204"/>
            </a:endParaRPr>
          </a:p>
          <a:p>
            <a:pPr marL="285750" indent="-285750">
              <a:buFont typeface="Arial"/>
              <a:buChar char="•"/>
            </a:pPr>
            <a:r>
              <a:rPr lang="en-US" sz="2000" b="1">
                <a:ln w="0">
                  <a:solidFill>
                    <a:schemeClr val="bg2">
                      <a:lumMod val="10000"/>
                    </a:schemeClr>
                  </a:solidFill>
                </a:ln>
                <a:solidFill>
                  <a:srgbClr val="567189"/>
                </a:solidFill>
                <a:effectLst>
                  <a:outerShdw blurRad="50800" dist="38100" dir="2700000" algn="tl" rotWithShape="0">
                    <a:prstClr val="black">
                      <a:alpha val="40000"/>
                    </a:prstClr>
                  </a:outerShdw>
                </a:effectLst>
                <a:latin typeface="Agency FB"/>
                <a:ea typeface="+mn-lt"/>
                <a:cs typeface="+mn-lt"/>
              </a:rPr>
              <a:t>Access information on hotspots like pubs, and more.</a:t>
            </a:r>
            <a:endParaRPr lang="en-US" sz="2000" b="1">
              <a:latin typeface="Agency FB"/>
              <a:cs typeface="Calibri" panose="020F0502020204030204"/>
            </a:endParaRPr>
          </a:p>
          <a:p>
            <a:pPr marL="285750" indent="-285750">
              <a:buFont typeface="Arial"/>
              <a:buChar char="•"/>
            </a:pPr>
            <a:r>
              <a:rPr lang="en-US" sz="2000" b="1">
                <a:ln w="0">
                  <a:solidFill>
                    <a:schemeClr val="bg2">
                      <a:lumMod val="10000"/>
                    </a:schemeClr>
                  </a:solidFill>
                </a:ln>
                <a:solidFill>
                  <a:srgbClr val="567189"/>
                </a:solidFill>
                <a:effectLst>
                  <a:outerShdw blurRad="50800" dist="38100" dir="2700000" algn="tl" rotWithShape="0">
                    <a:prstClr val="black">
                      <a:alpha val="40000"/>
                    </a:prstClr>
                  </a:outerShdw>
                </a:effectLst>
                <a:latin typeface="Agency FB"/>
                <a:ea typeface="+mn-lt"/>
                <a:cs typeface="+mn-lt"/>
              </a:rPr>
              <a:t>Website links and addresses provided for each hotspot</a:t>
            </a:r>
            <a:endParaRPr lang="en-US" sz="2000" b="1">
              <a:latin typeface="Agency FB"/>
              <a:cs typeface="Calibri" panose="020F0502020204030204"/>
            </a:endParaRPr>
          </a:p>
          <a:p>
            <a:pPr marL="285750" indent="-285750">
              <a:buFont typeface="Arial"/>
              <a:buChar char="•"/>
            </a:pPr>
            <a:r>
              <a:rPr lang="en-US" sz="2000" b="1">
                <a:ln w="0">
                  <a:solidFill>
                    <a:schemeClr val="bg2">
                      <a:lumMod val="10000"/>
                    </a:schemeClr>
                  </a:solidFill>
                </a:ln>
                <a:solidFill>
                  <a:srgbClr val="567189"/>
                </a:solidFill>
                <a:effectLst>
                  <a:outerShdw blurRad="50800" dist="38100" dir="2700000" algn="tl" rotWithShape="0">
                    <a:prstClr val="black">
                      <a:alpha val="40000"/>
                    </a:prstClr>
                  </a:outerShdw>
                </a:effectLst>
                <a:latin typeface="Agency FB"/>
                <a:ea typeface="+mn-lt"/>
                <a:cs typeface="+mn-lt"/>
              </a:rPr>
              <a:t>User access is limited to viewing.</a:t>
            </a:r>
            <a:endParaRPr lang="en-US" sz="2000" b="1">
              <a:latin typeface="Agency FB"/>
              <a:cs typeface="Calibri" panose="020F0502020204030204"/>
            </a:endParaRPr>
          </a:p>
          <a:p>
            <a:pPr marL="285750" indent="-285750">
              <a:buFont typeface="Arial"/>
              <a:buChar char="•"/>
            </a:pPr>
            <a:endParaRPr lang="en-US" b="1">
              <a:ln w="0">
                <a:solidFill>
                  <a:srgbClr val="E7E6E6">
                    <a:lumMod val="10000"/>
                  </a:srgbClr>
                </a:solidFill>
              </a:ln>
              <a:solidFill>
                <a:srgbClr val="567189"/>
              </a:solidFill>
              <a:effectLst>
                <a:outerShdw blurRad="50800" dist="38100" dir="2700000" algn="tl" rotWithShape="0">
                  <a:prstClr val="black">
                    <a:alpha val="40000"/>
                  </a:prstClr>
                </a:outerShdw>
              </a:effectLst>
              <a:latin typeface="Agency FB"/>
              <a:ea typeface="+mn-lt"/>
              <a:cs typeface="+mn-lt"/>
            </a:endParaRPr>
          </a:p>
          <a:p>
            <a:r>
              <a:rPr lang="en-US" sz="2400" b="1">
                <a:ln w="0">
                  <a:solidFill>
                    <a:schemeClr val="bg2">
                      <a:lumMod val="10000"/>
                    </a:schemeClr>
                  </a:solidFill>
                </a:ln>
                <a:solidFill>
                  <a:srgbClr val="567189"/>
                </a:solidFill>
                <a:effectLst>
                  <a:outerShdw blurRad="50800" dist="38100" dir="2700000" algn="tl" rotWithShape="0">
                    <a:prstClr val="black">
                      <a:alpha val="40000"/>
                    </a:prstClr>
                  </a:outerShdw>
                </a:effectLst>
                <a:latin typeface="Agency FB"/>
                <a:ea typeface="+mn-lt"/>
                <a:cs typeface="+mn-lt"/>
              </a:rPr>
              <a:t>Admin Control:</a:t>
            </a:r>
            <a:endParaRPr lang="en-US" b="1">
              <a:latin typeface="Agency FB"/>
              <a:cs typeface="Calibri"/>
            </a:endParaRPr>
          </a:p>
          <a:p>
            <a:pPr marL="285750" indent="-285750">
              <a:buFont typeface="Arial"/>
              <a:buChar char="•"/>
            </a:pPr>
            <a:r>
              <a:rPr lang="en-US" sz="2000" b="1">
                <a:ln w="0">
                  <a:solidFill>
                    <a:schemeClr val="bg2">
                      <a:lumMod val="10000"/>
                    </a:schemeClr>
                  </a:solidFill>
                </a:ln>
                <a:solidFill>
                  <a:srgbClr val="567189"/>
                </a:solidFill>
                <a:effectLst>
                  <a:outerShdw blurRad="50800" dist="38100" dir="2700000" algn="tl" rotWithShape="0">
                    <a:prstClr val="black">
                      <a:alpha val="40000"/>
                    </a:prstClr>
                  </a:outerShdw>
                </a:effectLst>
                <a:latin typeface="Agency FB"/>
                <a:ea typeface="+mn-lt"/>
                <a:cs typeface="+mn-lt"/>
              </a:rPr>
              <a:t>Admin can manage nightlife information.</a:t>
            </a:r>
            <a:endParaRPr lang="en-US" sz="2000" b="1">
              <a:latin typeface="Agency FB"/>
              <a:cs typeface="Calibri" panose="020F0502020204030204"/>
            </a:endParaRPr>
          </a:p>
          <a:p>
            <a:pPr marL="285750" indent="-285750">
              <a:buFont typeface="Arial"/>
              <a:buChar char="•"/>
            </a:pPr>
            <a:r>
              <a:rPr lang="en-US" sz="2000" b="1">
                <a:ln w="0">
                  <a:solidFill>
                    <a:schemeClr val="bg2">
                      <a:lumMod val="10000"/>
                    </a:schemeClr>
                  </a:solidFill>
                </a:ln>
                <a:solidFill>
                  <a:srgbClr val="567189"/>
                </a:solidFill>
                <a:effectLst>
                  <a:outerShdw blurRad="50800" dist="38100" dir="2700000" algn="tl" rotWithShape="0">
                    <a:prstClr val="black">
                      <a:alpha val="40000"/>
                    </a:prstClr>
                  </a:outerShdw>
                </a:effectLst>
                <a:latin typeface="Agency FB"/>
                <a:ea typeface="+mn-lt"/>
                <a:cs typeface="+mn-lt"/>
              </a:rPr>
              <a:t>Add new hotspots to the system.</a:t>
            </a:r>
            <a:endParaRPr lang="en-US" sz="2000" b="1">
              <a:latin typeface="Agency FB"/>
              <a:cs typeface="Calibri" panose="020F0502020204030204"/>
            </a:endParaRPr>
          </a:p>
          <a:p>
            <a:pPr marL="285750" indent="-285750">
              <a:buFont typeface="Arial"/>
              <a:buChar char="•"/>
            </a:pPr>
            <a:r>
              <a:rPr lang="en-US" sz="2000" b="1">
                <a:ln w="0">
                  <a:solidFill>
                    <a:schemeClr val="bg2">
                      <a:lumMod val="10000"/>
                    </a:schemeClr>
                  </a:solidFill>
                </a:ln>
                <a:solidFill>
                  <a:srgbClr val="567189"/>
                </a:solidFill>
                <a:effectLst>
                  <a:outerShdw blurRad="50800" dist="38100" dir="2700000" algn="tl" rotWithShape="0">
                    <a:prstClr val="black">
                      <a:alpha val="40000"/>
                    </a:prstClr>
                  </a:outerShdw>
                </a:effectLst>
                <a:latin typeface="Agency FB"/>
                <a:ea typeface="+mn-lt"/>
                <a:cs typeface="+mn-lt"/>
              </a:rPr>
              <a:t>Remove outdated or closed venues.</a:t>
            </a:r>
            <a:endParaRPr lang="en-US" sz="2000" b="1">
              <a:latin typeface="Agency FB"/>
              <a:cs typeface="Calibri" panose="020F0502020204030204"/>
            </a:endParaRPr>
          </a:p>
          <a:p>
            <a:endParaRPr lang="en-US" sz="2400" b="1">
              <a:ln w="0">
                <a:solidFill>
                  <a:srgbClr val="E7E6E6">
                    <a:lumMod val="10000"/>
                  </a:srgbClr>
                </a:solidFill>
              </a:ln>
              <a:gradFill flip="none" rotWithShape="1">
                <a:gsLst>
                  <a:gs pos="0">
                    <a:schemeClr val="accent5">
                      <a:lumMod val="60000"/>
                      <a:lumOff val="40000"/>
                      <a:shade val="30000"/>
                      <a:satMod val="115000"/>
                    </a:schemeClr>
                  </a:gs>
                  <a:gs pos="50000">
                    <a:schemeClr val="accent5">
                      <a:lumMod val="60000"/>
                      <a:lumOff val="40000"/>
                      <a:shade val="67500"/>
                      <a:satMod val="115000"/>
                    </a:schemeClr>
                  </a:gs>
                  <a:gs pos="100000">
                    <a:schemeClr val="accent5">
                      <a:lumMod val="60000"/>
                      <a:lumOff val="40000"/>
                      <a:shade val="100000"/>
                      <a:satMod val="115000"/>
                    </a:schemeClr>
                  </a:gs>
                </a:gsLst>
                <a:lin ang="16200000" scaled="1"/>
                <a:tileRect/>
              </a:gradFill>
              <a:effectLst>
                <a:outerShdw blurRad="50800" dist="38100" dir="2700000" algn="tl" rotWithShape="0">
                  <a:prstClr val="black">
                    <a:alpha val="40000"/>
                  </a:prstClr>
                </a:outerShdw>
              </a:effectLst>
              <a:latin typeface="Agency FB" panose="020B0503020202020204" pitchFamily="34" charset="0"/>
              <a:ea typeface="ADLaM Display" panose="020F0502020204030204" pitchFamily="2" charset="0"/>
              <a:cs typeface="ADLaM Display" panose="020F0502020204030204" pitchFamily="2" charset="0"/>
            </a:endParaRPr>
          </a:p>
        </p:txBody>
      </p:sp>
    </p:spTree>
    <p:extLst>
      <p:ext uri="{BB962C8B-B14F-4D97-AF65-F5344CB8AC3E}">
        <p14:creationId xmlns:p14="http://schemas.microsoft.com/office/powerpoint/2010/main" val="345314010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164D3DA-BA36-4DF0-0843-D460F88236B8}"/>
              </a:ext>
            </a:extLst>
          </p:cNvPr>
          <p:cNvPicPr>
            <a:picLocks noChangeAspect="1"/>
          </p:cNvPicPr>
          <p:nvPr/>
        </p:nvPicPr>
        <p:blipFill rotWithShape="1">
          <a:blip r:embed="rId2"/>
          <a:srcRect l="25297" t="3759"/>
          <a:stretch/>
        </p:blipFill>
        <p:spPr>
          <a:xfrm>
            <a:off x="6646303" y="1562816"/>
            <a:ext cx="5108294" cy="390658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71" name="Rectangle 70">
            <a:extLst>
              <a:ext uri="{FF2B5EF4-FFF2-40B4-BE49-F238E27FC236}">
                <a16:creationId xmlns:a16="http://schemas.microsoft.com/office/drawing/2014/main" id="{25E2405D-3944-A57D-3A55-4F475D7EF5F7}"/>
              </a:ext>
            </a:extLst>
          </p:cNvPr>
          <p:cNvSpPr/>
          <p:nvPr/>
        </p:nvSpPr>
        <p:spPr>
          <a:xfrm>
            <a:off x="299540" y="454820"/>
            <a:ext cx="1933543" cy="1107996"/>
          </a:xfrm>
          <a:prstGeom prst="rect">
            <a:avLst/>
          </a:prstGeom>
          <a:noFill/>
        </p:spPr>
        <p:txBody>
          <a:bodyPr wrap="none" lIns="91440" tIns="45720" rIns="91440" bIns="45720">
            <a:spAutoFit/>
          </a:bodyPr>
          <a:lstStyle/>
          <a:p>
            <a:r>
              <a:rPr lang="en-US" sz="6600">
                <a:ln w="0">
                  <a:solidFill>
                    <a:schemeClr val="tx1"/>
                  </a:solidFill>
                </a:ln>
                <a:gradFill flip="none" rotWithShape="1">
                  <a:gsLst>
                    <a:gs pos="0">
                      <a:srgbClr val="E01096"/>
                    </a:gs>
                    <a:gs pos="50000">
                      <a:srgbClr val="C351C6"/>
                    </a:gs>
                    <a:gs pos="100000">
                      <a:srgbClr val="6C1C72"/>
                    </a:gs>
                  </a:gsLst>
                  <a:lin ang="5400000" scaled="1"/>
                  <a:tileRect/>
                </a:gradFill>
                <a:effectLst>
                  <a:outerShdw blurRad="50800" dist="38100" dir="2700000" algn="tl" rotWithShape="0">
                    <a:prstClr val="black">
                      <a:alpha val="40000"/>
                    </a:prstClr>
                  </a:outerShdw>
                </a:effectLst>
                <a:latin typeface="Agency FB" panose="020B0503020202020204" pitchFamily="34" charset="0"/>
                <a:ea typeface="ADLaM Display" panose="020F0502020204030204" pitchFamily="2" charset="0"/>
                <a:cs typeface="ADLaM Display" panose="020F0502020204030204" pitchFamily="2" charset="0"/>
              </a:rPr>
              <a:t>Events</a:t>
            </a:r>
          </a:p>
        </p:txBody>
      </p:sp>
      <p:sp>
        <p:nvSpPr>
          <p:cNvPr id="2" name="Rectangle: Rounded Corners 1">
            <a:extLst>
              <a:ext uri="{FF2B5EF4-FFF2-40B4-BE49-F238E27FC236}">
                <a16:creationId xmlns:a16="http://schemas.microsoft.com/office/drawing/2014/main" id="{10BEBBE7-387F-EB9E-1580-BB377EBD2CB2}"/>
              </a:ext>
            </a:extLst>
          </p:cNvPr>
          <p:cNvSpPr/>
          <p:nvPr/>
        </p:nvSpPr>
        <p:spPr>
          <a:xfrm>
            <a:off x="138474" y="1690104"/>
            <a:ext cx="5683480" cy="4090457"/>
          </a:xfrm>
          <a:prstGeom prst="roundRect">
            <a:avLst>
              <a:gd name="adj" fmla="val 8338"/>
            </a:avLst>
          </a:prstGeom>
          <a:solidFill>
            <a:schemeClr val="accent1">
              <a:alpha val="37000"/>
            </a:schemeClr>
          </a:solidFill>
          <a:ln w="57150">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cs typeface="Calibri"/>
            </a:endParaRPr>
          </a:p>
        </p:txBody>
      </p:sp>
      <p:sp>
        <p:nvSpPr>
          <p:cNvPr id="3" name="Rectangle 2">
            <a:extLst>
              <a:ext uri="{FF2B5EF4-FFF2-40B4-BE49-F238E27FC236}">
                <a16:creationId xmlns:a16="http://schemas.microsoft.com/office/drawing/2014/main" id="{0A66EC0E-FE58-44E8-32B2-1A3577D2BBE1}"/>
              </a:ext>
            </a:extLst>
          </p:cNvPr>
          <p:cNvSpPr/>
          <p:nvPr/>
        </p:nvSpPr>
        <p:spPr>
          <a:xfrm>
            <a:off x="387576" y="1824062"/>
            <a:ext cx="5906331" cy="461665"/>
          </a:xfrm>
          <a:prstGeom prst="rect">
            <a:avLst/>
          </a:prstGeom>
          <a:noFill/>
        </p:spPr>
        <p:txBody>
          <a:bodyPr wrap="square" lIns="91440" tIns="45720" rIns="91440" bIns="45720" anchor="t">
            <a:spAutoFit/>
          </a:bodyPr>
          <a:lstStyle/>
          <a:p>
            <a:endParaRPr lang="en-US" sz="2400" b="1">
              <a:ln w="0">
                <a:solidFill>
                  <a:srgbClr val="E7E6E6">
                    <a:lumMod val="10000"/>
                  </a:srgbClr>
                </a:solidFill>
              </a:ln>
              <a:gradFill flip="none" rotWithShape="1">
                <a:gsLst>
                  <a:gs pos="0">
                    <a:schemeClr val="accent5">
                      <a:lumMod val="60000"/>
                      <a:lumOff val="40000"/>
                      <a:shade val="30000"/>
                      <a:satMod val="115000"/>
                    </a:schemeClr>
                  </a:gs>
                  <a:gs pos="50000">
                    <a:schemeClr val="accent5">
                      <a:lumMod val="60000"/>
                      <a:lumOff val="40000"/>
                      <a:shade val="67500"/>
                      <a:satMod val="115000"/>
                    </a:schemeClr>
                  </a:gs>
                  <a:gs pos="100000">
                    <a:schemeClr val="accent5">
                      <a:lumMod val="60000"/>
                      <a:lumOff val="40000"/>
                      <a:shade val="100000"/>
                      <a:satMod val="115000"/>
                    </a:schemeClr>
                  </a:gs>
                </a:gsLst>
                <a:lin ang="16200000" scaled="1"/>
                <a:tileRect/>
              </a:gradFill>
              <a:effectLst>
                <a:outerShdw blurRad="50800" dist="38100" dir="2700000" algn="tl" rotWithShape="0">
                  <a:prstClr val="black">
                    <a:alpha val="40000"/>
                  </a:prstClr>
                </a:outerShdw>
              </a:effectLst>
              <a:latin typeface="Agency FB"/>
              <a:ea typeface="ADLaM Display"/>
              <a:cs typeface="ADLaM Display"/>
            </a:endParaRPr>
          </a:p>
        </p:txBody>
      </p:sp>
      <p:sp>
        <p:nvSpPr>
          <p:cNvPr id="6" name="Rectangle 5">
            <a:extLst>
              <a:ext uri="{FF2B5EF4-FFF2-40B4-BE49-F238E27FC236}">
                <a16:creationId xmlns:a16="http://schemas.microsoft.com/office/drawing/2014/main" id="{AE697E59-E649-0F37-3D61-098FA9A873E4}"/>
              </a:ext>
            </a:extLst>
          </p:cNvPr>
          <p:cNvSpPr/>
          <p:nvPr/>
        </p:nvSpPr>
        <p:spPr>
          <a:xfrm>
            <a:off x="387576" y="1824062"/>
            <a:ext cx="5906331" cy="461665"/>
          </a:xfrm>
          <a:prstGeom prst="rect">
            <a:avLst/>
          </a:prstGeom>
          <a:noFill/>
        </p:spPr>
        <p:txBody>
          <a:bodyPr wrap="square" lIns="91440" tIns="45720" rIns="91440" bIns="45720" anchor="t">
            <a:spAutoFit/>
          </a:bodyPr>
          <a:lstStyle/>
          <a:p>
            <a:endParaRPr lang="en-US" sz="2400" b="1">
              <a:ln w="0">
                <a:solidFill>
                  <a:srgbClr val="E7E6E6">
                    <a:lumMod val="10000"/>
                  </a:srgbClr>
                </a:solidFill>
              </a:ln>
              <a:gradFill flip="none" rotWithShape="1">
                <a:gsLst>
                  <a:gs pos="0">
                    <a:schemeClr val="accent5">
                      <a:lumMod val="60000"/>
                      <a:lumOff val="40000"/>
                      <a:shade val="30000"/>
                      <a:satMod val="115000"/>
                    </a:schemeClr>
                  </a:gs>
                  <a:gs pos="50000">
                    <a:schemeClr val="accent5">
                      <a:lumMod val="60000"/>
                      <a:lumOff val="40000"/>
                      <a:shade val="67500"/>
                      <a:satMod val="115000"/>
                    </a:schemeClr>
                  </a:gs>
                  <a:gs pos="100000">
                    <a:schemeClr val="accent5">
                      <a:lumMod val="60000"/>
                      <a:lumOff val="40000"/>
                      <a:shade val="100000"/>
                      <a:satMod val="115000"/>
                    </a:schemeClr>
                  </a:gs>
                </a:gsLst>
                <a:lin ang="16200000" scaled="1"/>
                <a:tileRect/>
              </a:gradFill>
              <a:effectLst>
                <a:outerShdw blurRad="50800" dist="38100" dir="2700000" algn="tl" rotWithShape="0">
                  <a:prstClr val="black">
                    <a:alpha val="40000"/>
                  </a:prstClr>
                </a:outerShdw>
              </a:effectLst>
              <a:latin typeface="Agency FB" panose="020B0503020202020204" pitchFamily="34" charset="0"/>
              <a:ea typeface="ADLaM Display" panose="020F0502020204030204" pitchFamily="2" charset="0"/>
              <a:cs typeface="ADLaM Display" panose="020F0502020204030204" pitchFamily="2" charset="0"/>
            </a:endParaRPr>
          </a:p>
        </p:txBody>
      </p:sp>
      <p:sp>
        <p:nvSpPr>
          <p:cNvPr id="7" name="Rectangle 6">
            <a:extLst>
              <a:ext uri="{FF2B5EF4-FFF2-40B4-BE49-F238E27FC236}">
                <a16:creationId xmlns:a16="http://schemas.microsoft.com/office/drawing/2014/main" id="{CF07CB29-655B-C8D8-91F1-B31F7D12D90F}"/>
              </a:ext>
            </a:extLst>
          </p:cNvPr>
          <p:cNvSpPr/>
          <p:nvPr/>
        </p:nvSpPr>
        <p:spPr>
          <a:xfrm>
            <a:off x="387576" y="1824062"/>
            <a:ext cx="5286496" cy="4401205"/>
          </a:xfrm>
          <a:prstGeom prst="rect">
            <a:avLst/>
          </a:prstGeom>
          <a:noFill/>
        </p:spPr>
        <p:txBody>
          <a:bodyPr wrap="square" lIns="91440" tIns="45720" rIns="91440" bIns="45720" anchor="t">
            <a:spAutoFit/>
          </a:bodyPr>
          <a:lstStyle/>
          <a:p>
            <a:r>
              <a:rPr lang="en-US" sz="1600">
                <a:ln w="0">
                  <a:solidFill>
                    <a:srgbClr val="E7E6E6">
                      <a:lumMod val="10000"/>
                    </a:srgbClr>
                  </a:solidFill>
                </a:ln>
                <a:solidFill>
                  <a:srgbClr val="374151"/>
                </a:solidFill>
                <a:effectLst>
                  <a:outerShdw blurRad="50800" dist="38100" dir="2700000" algn="tl" rotWithShape="0">
                    <a:prstClr val="black">
                      <a:alpha val="40000"/>
                    </a:prstClr>
                  </a:outerShdw>
                </a:effectLst>
                <a:latin typeface="Agency FB"/>
                <a:ea typeface="+mn-lt"/>
                <a:cs typeface="+mn-lt"/>
              </a:rPr>
              <a:t>User Functionality:</a:t>
            </a:r>
            <a:endParaRPr lang="en-US" sz="1600">
              <a:solidFill>
                <a:srgbClr val="000000"/>
              </a:solidFill>
              <a:latin typeface="Agency FB"/>
              <a:ea typeface="+mn-lt"/>
              <a:cs typeface="+mn-lt"/>
            </a:endParaRPr>
          </a:p>
          <a:p>
            <a:pPr marL="285750" indent="-285750">
              <a:buFont typeface="Arial"/>
              <a:buChar char="•"/>
            </a:pPr>
            <a:r>
              <a:rPr lang="en-US" sz="1600">
                <a:ln w="0">
                  <a:solidFill>
                    <a:srgbClr val="E7E6E6">
                      <a:lumMod val="10000"/>
                    </a:srgbClr>
                  </a:solidFill>
                </a:ln>
                <a:solidFill>
                  <a:srgbClr val="374151"/>
                </a:solidFill>
                <a:effectLst>
                  <a:outerShdw blurRad="50800" dist="38100" dir="2700000" algn="tl" rotWithShape="0">
                    <a:prstClr val="black">
                      <a:alpha val="40000"/>
                    </a:prstClr>
                  </a:outerShdw>
                </a:effectLst>
                <a:latin typeface="Agency FB"/>
                <a:ea typeface="+mn-lt"/>
                <a:cs typeface="+mn-lt"/>
              </a:rPr>
              <a:t>Users can book events from a list of available options, including annual events, live music, and sports events.</a:t>
            </a:r>
            <a:endParaRPr lang="en-US" sz="1600">
              <a:solidFill>
                <a:srgbClr val="000000"/>
              </a:solidFill>
              <a:latin typeface="Agency FB"/>
              <a:ea typeface="+mn-lt"/>
              <a:cs typeface="+mn-lt"/>
            </a:endParaRPr>
          </a:p>
          <a:p>
            <a:pPr marL="285750" indent="-285750">
              <a:buFont typeface="Arial"/>
              <a:buChar char="•"/>
            </a:pPr>
            <a:r>
              <a:rPr lang="en-US" sz="1600">
                <a:ln w="0">
                  <a:solidFill>
                    <a:srgbClr val="E7E6E6">
                      <a:lumMod val="10000"/>
                    </a:srgbClr>
                  </a:solidFill>
                </a:ln>
                <a:solidFill>
                  <a:srgbClr val="374151"/>
                </a:solidFill>
                <a:effectLst>
                  <a:outerShdw blurRad="50800" dist="38100" dir="2700000" algn="tl" rotWithShape="0">
                    <a:prstClr val="black">
                      <a:alpha val="40000"/>
                    </a:prstClr>
                  </a:outerShdw>
                </a:effectLst>
                <a:latin typeface="Agency FB"/>
                <a:ea typeface="+mn-lt"/>
                <a:cs typeface="+mn-lt"/>
              </a:rPr>
              <a:t>Users can view their booked events through the "View Bookings" feature, enhancing user experience and convenience.</a:t>
            </a:r>
            <a:endParaRPr lang="en-US" sz="1600">
              <a:solidFill>
                <a:srgbClr val="000000"/>
              </a:solidFill>
              <a:latin typeface="Agency FB"/>
              <a:ea typeface="+mn-lt"/>
              <a:cs typeface="+mn-lt"/>
            </a:endParaRPr>
          </a:p>
          <a:p>
            <a:pPr marL="285750" indent="-285750">
              <a:buFont typeface="Arial"/>
              <a:buChar char="•"/>
            </a:pPr>
            <a:r>
              <a:rPr lang="en-US" sz="1600">
                <a:ln w="0">
                  <a:solidFill>
                    <a:srgbClr val="E7E6E6">
                      <a:lumMod val="10000"/>
                    </a:srgbClr>
                  </a:solidFill>
                </a:ln>
                <a:solidFill>
                  <a:srgbClr val="374151"/>
                </a:solidFill>
                <a:effectLst>
                  <a:outerShdw blurRad="50800" dist="38100" dir="2700000" algn="tl" rotWithShape="0">
                    <a:prstClr val="black">
                      <a:alpha val="40000"/>
                    </a:prstClr>
                  </a:outerShdw>
                </a:effectLst>
                <a:latin typeface="Agency FB"/>
                <a:ea typeface="+mn-lt"/>
                <a:cs typeface="+mn-lt"/>
              </a:rPr>
              <a:t>Users have the flexibility to delete their event bookings if needed, providing control over their event plans.</a:t>
            </a:r>
            <a:endParaRPr lang="en-US" sz="1600">
              <a:latin typeface="Agency FB"/>
              <a:cs typeface="Calibri" panose="020F0502020204030204"/>
            </a:endParaRPr>
          </a:p>
          <a:p>
            <a:r>
              <a:rPr lang="en-US" sz="1600">
                <a:ln w="0">
                  <a:solidFill>
                    <a:srgbClr val="E7E6E6">
                      <a:lumMod val="10000"/>
                    </a:srgbClr>
                  </a:solidFill>
                </a:ln>
                <a:solidFill>
                  <a:srgbClr val="374151"/>
                </a:solidFill>
                <a:effectLst>
                  <a:outerShdw blurRad="50800" dist="38100" dir="2700000" algn="tl" rotWithShape="0">
                    <a:prstClr val="black">
                      <a:alpha val="40000"/>
                    </a:prstClr>
                  </a:outerShdw>
                </a:effectLst>
                <a:latin typeface="Agency FB"/>
                <a:ea typeface="+mn-lt"/>
                <a:cs typeface="+mn-lt"/>
              </a:rPr>
              <a:t>Admin Functionality:</a:t>
            </a:r>
            <a:endParaRPr lang="en-US" sz="1600">
              <a:solidFill>
                <a:srgbClr val="000000"/>
              </a:solidFill>
              <a:latin typeface="Agency FB"/>
              <a:ea typeface="+mn-lt"/>
              <a:cs typeface="+mn-lt"/>
            </a:endParaRPr>
          </a:p>
          <a:p>
            <a:pPr marL="285750" indent="-285750">
              <a:buFont typeface="Arial"/>
              <a:buChar char="•"/>
            </a:pPr>
            <a:r>
              <a:rPr lang="en-US" sz="1600">
                <a:ln w="0">
                  <a:solidFill>
                    <a:srgbClr val="E7E6E6">
                      <a:lumMod val="10000"/>
                    </a:srgbClr>
                  </a:solidFill>
                </a:ln>
                <a:solidFill>
                  <a:srgbClr val="374151"/>
                </a:solidFill>
                <a:effectLst>
                  <a:outerShdw blurRad="50800" dist="38100" dir="2700000" algn="tl" rotWithShape="0">
                    <a:prstClr val="black">
                      <a:alpha val="40000"/>
                    </a:prstClr>
                  </a:outerShdw>
                </a:effectLst>
                <a:latin typeface="Agency FB"/>
                <a:ea typeface="+mn-lt"/>
                <a:cs typeface="+mn-lt"/>
              </a:rPr>
              <a:t>Administrators have the authority to create new events, expanding the event offerings available to users.</a:t>
            </a:r>
            <a:endParaRPr lang="en-US" sz="1600">
              <a:solidFill>
                <a:srgbClr val="000000"/>
              </a:solidFill>
              <a:latin typeface="Agency FB"/>
              <a:ea typeface="+mn-lt"/>
              <a:cs typeface="+mn-lt"/>
            </a:endParaRPr>
          </a:p>
          <a:p>
            <a:pPr marL="285750" indent="-285750">
              <a:buFont typeface="Arial"/>
              <a:buChar char="•"/>
            </a:pPr>
            <a:r>
              <a:rPr lang="en-US" sz="1600">
                <a:ln w="0">
                  <a:solidFill>
                    <a:srgbClr val="E7E6E6">
                      <a:lumMod val="10000"/>
                    </a:srgbClr>
                  </a:solidFill>
                </a:ln>
                <a:solidFill>
                  <a:srgbClr val="374151"/>
                </a:solidFill>
                <a:effectLst>
                  <a:outerShdw blurRad="50800" dist="38100" dir="2700000" algn="tl" rotWithShape="0">
                    <a:prstClr val="black">
                      <a:alpha val="40000"/>
                    </a:prstClr>
                  </a:outerShdw>
                </a:effectLst>
                <a:latin typeface="Agency FB"/>
                <a:ea typeface="+mn-lt"/>
                <a:cs typeface="+mn-lt"/>
              </a:rPr>
              <a:t>Admin can remove events from the list, maintaining event relevancy and ensuring a streamlined user experience.</a:t>
            </a:r>
            <a:endParaRPr lang="en-US" sz="1600">
              <a:solidFill>
                <a:srgbClr val="000000"/>
              </a:solidFill>
              <a:latin typeface="Agency FB"/>
              <a:ea typeface="+mn-lt"/>
              <a:cs typeface="+mn-lt"/>
            </a:endParaRPr>
          </a:p>
          <a:p>
            <a:pPr marL="285750" indent="-285750">
              <a:buFont typeface="Arial"/>
              <a:buChar char="•"/>
            </a:pPr>
            <a:r>
              <a:rPr lang="en-US" sz="1600">
                <a:ln w="0">
                  <a:solidFill>
                    <a:srgbClr val="E7E6E6">
                      <a:lumMod val="10000"/>
                    </a:srgbClr>
                  </a:solidFill>
                </a:ln>
                <a:solidFill>
                  <a:srgbClr val="374151"/>
                </a:solidFill>
                <a:effectLst>
                  <a:outerShdw blurRad="50800" dist="38100" dir="2700000" algn="tl" rotWithShape="0">
                    <a:prstClr val="black">
                      <a:alpha val="40000"/>
                    </a:prstClr>
                  </a:outerShdw>
                </a:effectLst>
                <a:latin typeface="Agency FB"/>
                <a:ea typeface="+mn-lt"/>
                <a:cs typeface="+mn-lt"/>
              </a:rPr>
              <a:t>Admin can view event bookings made by users, facilitating event management and support.</a:t>
            </a:r>
            <a:endParaRPr lang="en-US" sz="1600">
              <a:solidFill>
                <a:srgbClr val="000000"/>
              </a:solidFill>
              <a:latin typeface="Agency FB"/>
              <a:ea typeface="+mn-lt"/>
              <a:cs typeface="+mn-lt"/>
            </a:endParaRPr>
          </a:p>
          <a:p>
            <a:pPr marL="285750" indent="-285750">
              <a:buFont typeface="Arial"/>
              <a:buChar char="•"/>
            </a:pPr>
            <a:r>
              <a:rPr lang="en-US" sz="1600">
                <a:ln w="0">
                  <a:solidFill>
                    <a:srgbClr val="E7E6E6">
                      <a:lumMod val="10000"/>
                    </a:srgbClr>
                  </a:solidFill>
                </a:ln>
                <a:solidFill>
                  <a:srgbClr val="374151"/>
                </a:solidFill>
                <a:effectLst>
                  <a:outerShdw blurRad="50800" dist="38100" dir="2700000" algn="tl" rotWithShape="0">
                    <a:prstClr val="black">
                      <a:alpha val="40000"/>
                    </a:prstClr>
                  </a:outerShdw>
                </a:effectLst>
                <a:latin typeface="Agency FB"/>
                <a:ea typeface="+mn-lt"/>
                <a:cs typeface="+mn-lt"/>
              </a:rPr>
              <a:t>Admin can delete event bookings on behalf of users, offering assistance when necessary.</a:t>
            </a:r>
            <a:endParaRPr lang="en-US" sz="1600">
              <a:latin typeface="Agency FB"/>
              <a:cs typeface="Calibri" panose="020F0502020204030204"/>
            </a:endParaRPr>
          </a:p>
          <a:p>
            <a:endParaRPr lang="en-US" sz="2400" b="1">
              <a:ln w="0">
                <a:solidFill>
                  <a:srgbClr val="E7E6E6">
                    <a:lumMod val="10000"/>
                  </a:srgbClr>
                </a:solidFill>
              </a:ln>
              <a:gradFill flip="none" rotWithShape="1">
                <a:gsLst>
                  <a:gs pos="0">
                    <a:schemeClr val="accent5">
                      <a:lumMod val="60000"/>
                      <a:lumOff val="40000"/>
                      <a:shade val="30000"/>
                      <a:satMod val="115000"/>
                    </a:schemeClr>
                  </a:gs>
                  <a:gs pos="50000">
                    <a:schemeClr val="accent5">
                      <a:lumMod val="60000"/>
                      <a:lumOff val="40000"/>
                      <a:shade val="67500"/>
                      <a:satMod val="115000"/>
                    </a:schemeClr>
                  </a:gs>
                  <a:gs pos="100000">
                    <a:schemeClr val="accent5">
                      <a:lumMod val="60000"/>
                      <a:lumOff val="40000"/>
                      <a:shade val="100000"/>
                      <a:satMod val="115000"/>
                    </a:schemeClr>
                  </a:gs>
                </a:gsLst>
                <a:lin ang="16200000" scaled="1"/>
                <a:tileRect/>
              </a:gradFill>
              <a:effectLst>
                <a:outerShdw blurRad="50800" dist="38100" dir="2700000" algn="tl" rotWithShape="0">
                  <a:prstClr val="black">
                    <a:alpha val="40000"/>
                  </a:prstClr>
                </a:outerShdw>
              </a:effectLst>
              <a:latin typeface="Agency FB" panose="020B0503020202020204" pitchFamily="34" charset="0"/>
              <a:ea typeface="ADLaM Display" panose="020F0502020204030204" pitchFamily="2" charset="0"/>
              <a:cs typeface="ADLaM Display" panose="020F0502020204030204" pitchFamily="2" charset="0"/>
            </a:endParaRPr>
          </a:p>
        </p:txBody>
      </p:sp>
    </p:spTree>
    <p:extLst>
      <p:ext uri="{BB962C8B-B14F-4D97-AF65-F5344CB8AC3E}">
        <p14:creationId xmlns:p14="http://schemas.microsoft.com/office/powerpoint/2010/main" val="41653696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25E2405D-3944-A57D-3A55-4F475D7EF5F7}"/>
              </a:ext>
            </a:extLst>
          </p:cNvPr>
          <p:cNvSpPr/>
          <p:nvPr/>
        </p:nvSpPr>
        <p:spPr>
          <a:xfrm>
            <a:off x="299540" y="454820"/>
            <a:ext cx="4312386" cy="1107996"/>
          </a:xfrm>
          <a:prstGeom prst="rect">
            <a:avLst/>
          </a:prstGeom>
          <a:noFill/>
        </p:spPr>
        <p:txBody>
          <a:bodyPr wrap="square" lIns="91440" tIns="45720" rIns="91440" bIns="45720" anchor="t">
            <a:spAutoFit/>
          </a:bodyPr>
          <a:lstStyle/>
          <a:p>
            <a:r>
              <a:rPr lang="en-US" sz="6600">
                <a:ln w="0">
                  <a:solidFill>
                    <a:prstClr val="black"/>
                  </a:solidFill>
                </a:ln>
                <a:gradFill flip="none" rotWithShape="1">
                  <a:gsLst>
                    <a:gs pos="0">
                      <a:srgbClr val="E01096"/>
                    </a:gs>
                    <a:gs pos="50000">
                      <a:srgbClr val="C351C6"/>
                    </a:gs>
                    <a:gs pos="100000">
                      <a:srgbClr val="6C1C72"/>
                    </a:gs>
                  </a:gsLst>
                  <a:lin ang="5400000" scaled="1"/>
                  <a:tileRect/>
                </a:gradFill>
                <a:effectLst>
                  <a:outerShdw blurRad="50800" dist="38100" dir="2700000" algn="tl" rotWithShape="0">
                    <a:prstClr val="black">
                      <a:alpha val="40000"/>
                    </a:prstClr>
                  </a:outerShdw>
                </a:effectLst>
                <a:latin typeface="Agency FB"/>
                <a:ea typeface="ADLaM Display"/>
                <a:cs typeface="ADLaM Display"/>
              </a:rPr>
              <a:t>Bank Accounts</a:t>
            </a:r>
            <a:endParaRPr lang="en-US" sz="6600">
              <a:ln w="0">
                <a:solidFill>
                  <a:prstClr val="black"/>
                </a:solidFill>
              </a:ln>
              <a:gradFill flip="none" rotWithShape="1">
                <a:gsLst>
                  <a:gs pos="0">
                    <a:srgbClr val="E01096"/>
                  </a:gs>
                  <a:gs pos="50000">
                    <a:srgbClr val="C351C6"/>
                  </a:gs>
                  <a:gs pos="100000">
                    <a:srgbClr val="6C1C72"/>
                  </a:gs>
                </a:gsLst>
                <a:lin ang="5400000" scaled="1"/>
                <a:tileRect/>
              </a:gradFill>
              <a:effectLst>
                <a:outerShdw blurRad="50800" dist="38100" dir="2700000" algn="tl" rotWithShape="0">
                  <a:prstClr val="black">
                    <a:alpha val="40000"/>
                  </a:prstClr>
                </a:outerShdw>
              </a:effectLst>
              <a:latin typeface="Agency FB" panose="020B0503020202020204" pitchFamily="34" charset="0"/>
              <a:ea typeface="ADLaM Display" panose="020F0502020204030204" pitchFamily="2" charset="0"/>
              <a:cs typeface="ADLaM Display" panose="020F0502020204030204" pitchFamily="2" charset="0"/>
            </a:endParaRPr>
          </a:p>
        </p:txBody>
      </p:sp>
      <p:sp>
        <p:nvSpPr>
          <p:cNvPr id="2" name="Rectangle: Rounded Corners 1">
            <a:extLst>
              <a:ext uri="{FF2B5EF4-FFF2-40B4-BE49-F238E27FC236}">
                <a16:creationId xmlns:a16="http://schemas.microsoft.com/office/drawing/2014/main" id="{D06332F2-F96D-BDA4-177C-41956361EB12}"/>
              </a:ext>
            </a:extLst>
          </p:cNvPr>
          <p:cNvSpPr/>
          <p:nvPr/>
        </p:nvSpPr>
        <p:spPr>
          <a:xfrm>
            <a:off x="456922" y="1701477"/>
            <a:ext cx="5274048" cy="4630681"/>
          </a:xfrm>
          <a:prstGeom prst="roundRect">
            <a:avLst>
              <a:gd name="adj" fmla="val 8338"/>
            </a:avLst>
          </a:prstGeom>
          <a:solidFill>
            <a:schemeClr val="accent1">
              <a:alpha val="37000"/>
            </a:schemeClr>
          </a:solidFill>
          <a:ln w="57150">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8A558360-AD3F-1CAE-8DF9-798DDD1AAFE1}"/>
              </a:ext>
            </a:extLst>
          </p:cNvPr>
          <p:cNvSpPr/>
          <p:nvPr/>
        </p:nvSpPr>
        <p:spPr>
          <a:xfrm>
            <a:off x="506993" y="1824062"/>
            <a:ext cx="5172765" cy="4524315"/>
          </a:xfrm>
          <a:prstGeom prst="rect">
            <a:avLst/>
          </a:prstGeom>
          <a:noFill/>
        </p:spPr>
        <p:txBody>
          <a:bodyPr wrap="square" lIns="91440" tIns="45720" rIns="91440" bIns="45720" anchor="t">
            <a:spAutoFit/>
          </a:bodyPr>
          <a:lstStyle/>
          <a:p>
            <a:r>
              <a:rPr lang="en-US" sz="1600">
                <a:ln w="0">
                  <a:solidFill>
                    <a:srgbClr val="E7E6E6">
                      <a:lumMod val="10000"/>
                    </a:srgbClr>
                  </a:solidFill>
                </a:ln>
                <a:effectLst>
                  <a:outerShdw blurRad="50800" dist="38100" dir="2700000" algn="tl" rotWithShape="0">
                    <a:prstClr val="black">
                      <a:alpha val="40000"/>
                    </a:prstClr>
                  </a:outerShdw>
                </a:effectLst>
                <a:latin typeface="Agency FB"/>
                <a:ea typeface="+mn-lt"/>
                <a:cs typeface="+mn-lt"/>
              </a:rPr>
              <a:t>User Functionality</a:t>
            </a:r>
            <a:r>
              <a:rPr lang="en-US" sz="1600">
                <a:ln w="0">
                  <a:solidFill>
                    <a:srgbClr val="E7E6E6">
                      <a:lumMod val="10000"/>
                    </a:srgbClr>
                  </a:solidFill>
                </a:ln>
                <a:solidFill>
                  <a:srgbClr val="374151"/>
                </a:solidFill>
                <a:effectLst>
                  <a:outerShdw blurRad="50800" dist="38100" dir="2700000" algn="tl" rotWithShape="0">
                    <a:prstClr val="black">
                      <a:alpha val="40000"/>
                    </a:prstClr>
                  </a:outerShdw>
                </a:effectLst>
                <a:latin typeface="Agency FB"/>
                <a:ea typeface="+mn-lt"/>
                <a:cs typeface="+mn-lt"/>
              </a:rPr>
              <a:t>:</a:t>
            </a:r>
            <a:endParaRPr lang="en-US" sz="1600">
              <a:latin typeface="Agency FB"/>
            </a:endParaRPr>
          </a:p>
          <a:p>
            <a:pPr marL="285750" indent="-285750">
              <a:buFont typeface="Arial"/>
              <a:buChar char="•"/>
            </a:pPr>
            <a:r>
              <a:rPr lang="en-US" sz="1600">
                <a:ln w="0">
                  <a:solidFill>
                    <a:srgbClr val="E7E6E6">
                      <a:lumMod val="10000"/>
                    </a:srgbClr>
                  </a:solidFill>
                </a:ln>
                <a:solidFill>
                  <a:srgbClr val="374151"/>
                </a:solidFill>
                <a:effectLst>
                  <a:outerShdw blurRad="50800" dist="38100" dir="2700000" algn="tl" rotWithShape="0">
                    <a:prstClr val="black">
                      <a:alpha val="40000"/>
                    </a:prstClr>
                  </a:outerShdw>
                </a:effectLst>
                <a:latin typeface="Agency FB"/>
                <a:ea typeface="+mn-lt"/>
                <a:cs typeface="+mn-lt"/>
              </a:rPr>
              <a:t>Users can seamlessly create bank accounts by selecting from a list of available banks. This ensures a tailored banking experience.</a:t>
            </a:r>
            <a:endParaRPr lang="en-US" sz="1600">
              <a:latin typeface="Agency FB"/>
            </a:endParaRPr>
          </a:p>
          <a:p>
            <a:pPr marL="285750" indent="-285750">
              <a:buFont typeface="Arial"/>
              <a:buChar char="•"/>
            </a:pPr>
            <a:r>
              <a:rPr lang="en-US" sz="1600">
                <a:ln w="0">
                  <a:solidFill>
                    <a:srgbClr val="E7E6E6">
                      <a:lumMod val="10000"/>
                    </a:srgbClr>
                  </a:solidFill>
                </a:ln>
                <a:solidFill>
                  <a:srgbClr val="374151"/>
                </a:solidFill>
                <a:effectLst>
                  <a:outerShdw blurRad="50800" dist="38100" dir="2700000" algn="tl" rotWithShape="0">
                    <a:prstClr val="black">
                      <a:alpha val="40000"/>
                    </a:prstClr>
                  </a:outerShdw>
                </a:effectLst>
                <a:latin typeface="Agency FB"/>
                <a:ea typeface="+mn-lt"/>
                <a:cs typeface="+mn-lt"/>
              </a:rPr>
              <a:t>Users are endowed with a comprehensive suite of operations, including depositing money, making withdrawals, and checking account balances, all in real-time.</a:t>
            </a:r>
            <a:endParaRPr lang="en-US" sz="1600">
              <a:ln w="0">
                <a:solidFill>
                  <a:srgbClr val="E7E6E6">
                    <a:lumMod val="10000"/>
                  </a:srgbClr>
                </a:solidFill>
              </a:ln>
              <a:solidFill>
                <a:srgbClr val="374151"/>
              </a:solidFill>
              <a:effectLst>
                <a:outerShdw blurRad="50800" dist="38100" dir="2700000" algn="tl" rotWithShape="0">
                  <a:prstClr val="black">
                    <a:alpha val="40000"/>
                  </a:prstClr>
                </a:outerShdw>
              </a:effectLst>
              <a:latin typeface="Agency FB"/>
              <a:cs typeface="Calibri"/>
            </a:endParaRPr>
          </a:p>
          <a:p>
            <a:pPr>
              <a:buFont typeface="Arial"/>
              <a:buChar char="•"/>
            </a:pPr>
            <a:r>
              <a:rPr lang="en-US" sz="1600">
                <a:ln w="0">
                  <a:solidFill>
                    <a:srgbClr val="E7E6E6">
                      <a:lumMod val="10000"/>
                    </a:srgbClr>
                  </a:solidFill>
                </a:ln>
                <a:solidFill>
                  <a:srgbClr val="374151"/>
                </a:solidFill>
                <a:effectLst>
                  <a:outerShdw blurRad="50800" dist="38100" dir="2700000" algn="tl" rotWithShape="0">
                    <a:prstClr val="black">
                      <a:alpha val="40000"/>
                    </a:prstClr>
                  </a:outerShdw>
                </a:effectLst>
                <a:latin typeface="Agency FB"/>
                <a:ea typeface="+mn-lt"/>
                <a:cs typeface="+mn-lt"/>
              </a:rPr>
              <a:t>        For total control, users can delete their account anytime, ensuring they always have a grip over their financial footprint.</a:t>
            </a:r>
          </a:p>
          <a:p>
            <a:pPr>
              <a:buFont typeface="Arial"/>
              <a:buChar char="•"/>
            </a:pPr>
            <a:endParaRPr lang="en-US" sz="1600">
              <a:ln w="0">
                <a:solidFill>
                  <a:srgbClr val="E7E6E6">
                    <a:lumMod val="10000"/>
                  </a:srgbClr>
                </a:solidFill>
              </a:ln>
              <a:solidFill>
                <a:srgbClr val="374151"/>
              </a:solidFill>
              <a:effectLst>
                <a:outerShdw blurRad="50800" dist="38100" dir="2700000" algn="tl" rotWithShape="0">
                  <a:prstClr val="black">
                    <a:alpha val="40000"/>
                  </a:prstClr>
                </a:outerShdw>
              </a:effectLst>
              <a:latin typeface="Agency FB"/>
              <a:ea typeface="+mn-lt"/>
              <a:cs typeface="+mn-lt"/>
            </a:endParaRPr>
          </a:p>
          <a:p>
            <a:r>
              <a:rPr lang="en-US" sz="1600">
                <a:ln w="0">
                  <a:solidFill>
                    <a:srgbClr val="E7E6E6">
                      <a:lumMod val="10000"/>
                    </a:srgbClr>
                  </a:solidFill>
                </a:ln>
                <a:effectLst>
                  <a:outerShdw blurRad="50800" dist="38100" dir="2700000" algn="tl" rotWithShape="0">
                    <a:prstClr val="black">
                      <a:alpha val="40000"/>
                    </a:prstClr>
                  </a:outerShdw>
                </a:effectLst>
                <a:latin typeface="Agency FB"/>
                <a:ea typeface="+mn-lt"/>
                <a:cs typeface="+mn-lt"/>
              </a:rPr>
              <a:t>Admin Functionality</a:t>
            </a:r>
            <a:r>
              <a:rPr lang="en-US" sz="1600">
                <a:ln w="0">
                  <a:solidFill>
                    <a:srgbClr val="E7E6E6">
                      <a:lumMod val="10000"/>
                    </a:srgbClr>
                  </a:solidFill>
                </a:ln>
                <a:solidFill>
                  <a:srgbClr val="374151"/>
                </a:solidFill>
                <a:effectLst>
                  <a:outerShdw blurRad="50800" dist="38100" dir="2700000" algn="tl" rotWithShape="0">
                    <a:prstClr val="black">
                      <a:alpha val="40000"/>
                    </a:prstClr>
                  </a:outerShdw>
                </a:effectLst>
                <a:latin typeface="Agency FB"/>
                <a:ea typeface="+mn-lt"/>
                <a:cs typeface="+mn-lt"/>
              </a:rPr>
              <a:t>:</a:t>
            </a:r>
            <a:endParaRPr lang="en-US" sz="1600">
              <a:solidFill>
                <a:srgbClr val="000000"/>
              </a:solidFill>
              <a:latin typeface="Agency FB"/>
              <a:ea typeface="+mn-lt"/>
              <a:cs typeface="+mn-lt"/>
            </a:endParaRPr>
          </a:p>
          <a:p>
            <a:pPr>
              <a:buFont typeface="Arial"/>
              <a:buChar char="•"/>
            </a:pPr>
            <a:r>
              <a:rPr lang="en-US" sz="1600">
                <a:ln w="0">
                  <a:solidFill>
                    <a:srgbClr val="E7E6E6">
                      <a:lumMod val="10000"/>
                    </a:srgbClr>
                  </a:solidFill>
                </a:ln>
                <a:solidFill>
                  <a:srgbClr val="374151"/>
                </a:solidFill>
                <a:effectLst>
                  <a:outerShdw blurRad="50800" dist="38100" dir="2700000" algn="tl" rotWithShape="0">
                    <a:prstClr val="black">
                      <a:alpha val="40000"/>
                    </a:prstClr>
                  </a:outerShdw>
                </a:effectLst>
                <a:latin typeface="Agency FB"/>
                <a:ea typeface="+mn-lt"/>
                <a:cs typeface="+mn-lt"/>
              </a:rPr>
              <a:t>             Admins have a birds-eye view of all user bank accounts, ensuring they can provide prompt and efficient support.</a:t>
            </a:r>
            <a:endParaRPr lang="en-US" sz="1600">
              <a:latin typeface="Agency FB"/>
            </a:endParaRPr>
          </a:p>
          <a:p>
            <a:pPr>
              <a:buFont typeface="Arial"/>
              <a:buChar char="•"/>
            </a:pPr>
            <a:r>
              <a:rPr lang="en-US" sz="1600">
                <a:ln w="0">
                  <a:solidFill>
                    <a:srgbClr val="E7E6E6">
                      <a:lumMod val="10000"/>
                    </a:srgbClr>
                  </a:solidFill>
                </a:ln>
                <a:solidFill>
                  <a:srgbClr val="374151"/>
                </a:solidFill>
                <a:effectLst>
                  <a:outerShdw blurRad="50800" dist="38100" dir="2700000" algn="tl" rotWithShape="0">
                    <a:prstClr val="black">
                      <a:alpha val="40000"/>
                    </a:prstClr>
                  </a:outerShdw>
                </a:effectLst>
                <a:latin typeface="Agency FB"/>
                <a:ea typeface="+mn-lt"/>
                <a:cs typeface="+mn-lt"/>
              </a:rPr>
              <a:t>            The power to edit and update user data allows admins to maintain data integrity and cater to user requests.</a:t>
            </a:r>
            <a:endParaRPr lang="en-US" sz="1600">
              <a:latin typeface="Agency FB"/>
            </a:endParaRPr>
          </a:p>
          <a:p>
            <a:pPr>
              <a:buFont typeface="Arial"/>
              <a:buChar char="•"/>
            </a:pPr>
            <a:r>
              <a:rPr lang="en-US" sz="1600">
                <a:ln w="0">
                  <a:solidFill>
                    <a:srgbClr val="E7E6E6">
                      <a:lumMod val="10000"/>
                    </a:srgbClr>
                  </a:solidFill>
                </a:ln>
                <a:solidFill>
                  <a:srgbClr val="374151"/>
                </a:solidFill>
                <a:effectLst>
                  <a:outerShdw blurRad="50800" dist="38100" dir="2700000" algn="tl" rotWithShape="0">
                    <a:prstClr val="black">
                      <a:alpha val="40000"/>
                    </a:prstClr>
                  </a:outerShdw>
                </a:effectLst>
                <a:latin typeface="Agency FB"/>
                <a:ea typeface="+mn-lt"/>
                <a:cs typeface="+mn-lt"/>
              </a:rPr>
              <a:t>            The helm of the bank list is in the admin’s hand. They can introduce new banks, update existing ones, or even delist any. This dynamic control ensures that the bank list remains current and relevant.</a:t>
            </a:r>
            <a:endParaRPr lang="en-US" sz="1600">
              <a:latin typeface="Agency FB"/>
            </a:endParaRPr>
          </a:p>
          <a:p>
            <a:pPr marL="285750" indent="-285750">
              <a:buFont typeface="Arial"/>
              <a:buChar char="•"/>
            </a:pPr>
            <a:endParaRPr lang="en-US" sz="1600">
              <a:ln w="0">
                <a:solidFill>
                  <a:srgbClr val="E7E6E6">
                    <a:lumMod val="10000"/>
                  </a:srgbClr>
                </a:solidFill>
              </a:ln>
              <a:solidFill>
                <a:srgbClr val="374151"/>
              </a:solidFill>
              <a:effectLst>
                <a:outerShdw blurRad="50800" dist="38100" dir="2700000" algn="tl" rotWithShape="0">
                  <a:prstClr val="black">
                    <a:alpha val="40000"/>
                  </a:prstClr>
                </a:outerShdw>
              </a:effectLst>
              <a:latin typeface="Agency FB"/>
              <a:cs typeface="Calibri"/>
            </a:endParaRPr>
          </a:p>
        </p:txBody>
      </p:sp>
      <p:pic>
        <p:nvPicPr>
          <p:cNvPr id="5" name="Picture 4">
            <a:extLst>
              <a:ext uri="{FF2B5EF4-FFF2-40B4-BE49-F238E27FC236}">
                <a16:creationId xmlns:a16="http://schemas.microsoft.com/office/drawing/2014/main" id="{4E0E8D7D-67B1-222C-E3AE-2DDBA2ECE73C}"/>
              </a:ext>
            </a:extLst>
          </p:cNvPr>
          <p:cNvPicPr>
            <a:picLocks noChangeAspect="1"/>
          </p:cNvPicPr>
          <p:nvPr/>
        </p:nvPicPr>
        <p:blipFill>
          <a:blip r:embed="rId2"/>
          <a:stretch>
            <a:fillRect/>
          </a:stretch>
        </p:blipFill>
        <p:spPr>
          <a:xfrm>
            <a:off x="6453117" y="1698859"/>
            <a:ext cx="5222542" cy="3767357"/>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136399564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25E2405D-3944-A57D-3A55-4F475D7EF5F7}"/>
              </a:ext>
            </a:extLst>
          </p:cNvPr>
          <p:cNvSpPr/>
          <p:nvPr/>
        </p:nvSpPr>
        <p:spPr>
          <a:xfrm>
            <a:off x="299540" y="454820"/>
            <a:ext cx="3424335" cy="1107996"/>
          </a:xfrm>
          <a:prstGeom prst="rect">
            <a:avLst/>
          </a:prstGeom>
          <a:noFill/>
        </p:spPr>
        <p:txBody>
          <a:bodyPr wrap="none" lIns="91440" tIns="45720" rIns="91440" bIns="45720">
            <a:spAutoFit/>
          </a:bodyPr>
          <a:lstStyle/>
          <a:p>
            <a:r>
              <a:rPr lang="en-US" sz="6600">
                <a:ln w="0">
                  <a:solidFill>
                    <a:schemeClr val="tx1"/>
                  </a:solidFill>
                </a:ln>
                <a:gradFill flip="none" rotWithShape="1">
                  <a:gsLst>
                    <a:gs pos="0">
                      <a:srgbClr val="E01096"/>
                    </a:gs>
                    <a:gs pos="50000">
                      <a:srgbClr val="C351C6"/>
                    </a:gs>
                    <a:gs pos="100000">
                      <a:srgbClr val="6C1C72"/>
                    </a:gs>
                  </a:gsLst>
                  <a:lin ang="5400000" scaled="1"/>
                  <a:tileRect/>
                </a:gradFill>
                <a:effectLst>
                  <a:outerShdw blurRad="50800" dist="38100" dir="2700000" algn="tl" rotWithShape="0">
                    <a:prstClr val="black">
                      <a:alpha val="40000"/>
                    </a:prstClr>
                  </a:outerShdw>
                </a:effectLst>
                <a:latin typeface="Agency FB" panose="020B0503020202020204" pitchFamily="34" charset="0"/>
                <a:ea typeface="ADLaM Display" panose="020F0502020204030204" pitchFamily="2" charset="0"/>
                <a:cs typeface="ADLaM Display" panose="020F0502020204030204" pitchFamily="2" charset="0"/>
              </a:rPr>
              <a:t>Admin Panel</a:t>
            </a:r>
          </a:p>
        </p:txBody>
      </p:sp>
      <p:sp>
        <p:nvSpPr>
          <p:cNvPr id="2" name="Rectangle: Rounded Corners 1">
            <a:extLst>
              <a:ext uri="{FF2B5EF4-FFF2-40B4-BE49-F238E27FC236}">
                <a16:creationId xmlns:a16="http://schemas.microsoft.com/office/drawing/2014/main" id="{E9BE20A6-9FA2-DFB1-98C8-7671AC5D38C2}"/>
              </a:ext>
            </a:extLst>
          </p:cNvPr>
          <p:cNvSpPr/>
          <p:nvPr/>
        </p:nvSpPr>
        <p:spPr>
          <a:xfrm>
            <a:off x="6709649" y="1664306"/>
            <a:ext cx="5274048" cy="3806129"/>
          </a:xfrm>
          <a:prstGeom prst="roundRect">
            <a:avLst>
              <a:gd name="adj" fmla="val 8338"/>
            </a:avLst>
          </a:prstGeom>
          <a:solidFill>
            <a:schemeClr val="accent1">
              <a:alpha val="37000"/>
            </a:schemeClr>
          </a:solidFill>
          <a:ln w="57150">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E8E9C1B0-8CAB-F170-CFDA-E4EC1A2ED2E8}"/>
              </a:ext>
            </a:extLst>
          </p:cNvPr>
          <p:cNvSpPr/>
          <p:nvPr/>
        </p:nvSpPr>
        <p:spPr>
          <a:xfrm>
            <a:off x="6799527" y="1786891"/>
            <a:ext cx="5119211" cy="3416320"/>
          </a:xfrm>
          <a:prstGeom prst="rect">
            <a:avLst/>
          </a:prstGeom>
          <a:noFill/>
        </p:spPr>
        <p:txBody>
          <a:bodyPr wrap="square" lIns="91440" tIns="45720" rIns="91440" bIns="45720" anchor="t">
            <a:spAutoFit/>
          </a:bodyPr>
          <a:lstStyle/>
          <a:p>
            <a:r>
              <a:rPr lang="en-US">
                <a:ln w="0">
                  <a:solidFill>
                    <a:srgbClr val="E7E6E6">
                      <a:lumMod val="10000"/>
                    </a:srgbClr>
                  </a:solidFill>
                </a:ln>
                <a:solidFill>
                  <a:schemeClr val="bg1"/>
                </a:solidFill>
                <a:effectLst>
                  <a:outerShdw blurRad="50800" dist="38100" dir="2700000" algn="tl" rotWithShape="0">
                    <a:prstClr val="black">
                      <a:alpha val="40000"/>
                    </a:prstClr>
                  </a:outerShdw>
                </a:effectLst>
                <a:latin typeface="Arial Nova"/>
                <a:ea typeface="ADLaM Display"/>
                <a:cs typeface="ADLaM Display"/>
              </a:rPr>
              <a:t>-only admin can access this panel</a:t>
            </a:r>
            <a:endParaRPr lang="en-US">
              <a:solidFill>
                <a:schemeClr val="bg1"/>
              </a:solidFill>
              <a:latin typeface="Arial Nova"/>
              <a:ea typeface="ADLaM Display"/>
              <a:cs typeface="Calibri" panose="020F0502020204030204"/>
            </a:endParaRPr>
          </a:p>
          <a:p>
            <a:r>
              <a:rPr lang="en-US">
                <a:ln w="0">
                  <a:solidFill>
                    <a:srgbClr val="E7E6E6">
                      <a:lumMod val="10000"/>
                    </a:srgbClr>
                  </a:solidFill>
                </a:ln>
                <a:solidFill>
                  <a:schemeClr val="bg1"/>
                </a:solidFill>
                <a:effectLst>
                  <a:outerShdw blurRad="50800" dist="38100" dir="2700000" algn="tl" rotWithShape="0">
                    <a:prstClr val="black">
                      <a:alpha val="40000"/>
                    </a:prstClr>
                  </a:outerShdw>
                </a:effectLst>
                <a:latin typeface="Arial Nova"/>
                <a:ea typeface="ADLaM Display"/>
                <a:cs typeface="ADLaM Display"/>
              </a:rPr>
              <a:t>-there are 3(4) functions</a:t>
            </a:r>
          </a:p>
          <a:p>
            <a:r>
              <a:rPr lang="en-US">
                <a:ln w="0">
                  <a:solidFill>
                    <a:srgbClr val="E7E6E6">
                      <a:lumMod val="10000"/>
                    </a:srgbClr>
                  </a:solidFill>
                </a:ln>
                <a:solidFill>
                  <a:schemeClr val="bg1"/>
                </a:solidFill>
                <a:effectLst>
                  <a:outerShdw blurRad="50800" dist="38100" dir="2700000" algn="tl" rotWithShape="0">
                    <a:prstClr val="black">
                      <a:alpha val="40000"/>
                    </a:prstClr>
                  </a:outerShdw>
                </a:effectLst>
                <a:latin typeface="Arial Nova"/>
                <a:ea typeface="ADLaM Display"/>
                <a:cs typeface="ADLaM Display"/>
              </a:rPr>
              <a:t>- It sends a SQL request and update locally once it is successful. </a:t>
            </a:r>
          </a:p>
          <a:p>
            <a:r>
              <a:rPr lang="en-US">
                <a:ln w="0">
                  <a:solidFill>
                    <a:srgbClr val="E7E6E6">
                      <a:lumMod val="10000"/>
                    </a:srgbClr>
                  </a:solidFill>
                </a:ln>
                <a:solidFill>
                  <a:schemeClr val="bg1"/>
                </a:solidFill>
                <a:effectLst>
                  <a:outerShdw blurRad="50800" dist="38100" dir="2700000" algn="tl" rotWithShape="0">
                    <a:prstClr val="black">
                      <a:alpha val="40000"/>
                    </a:prstClr>
                  </a:outerShdw>
                </a:effectLst>
                <a:latin typeface="Arial Nova"/>
                <a:ea typeface="ADLaM Display"/>
                <a:cs typeface="ADLaM Display"/>
              </a:rPr>
              <a:t>-the same applies for the list of users, which is all the user signed up in the system. You can use change a user's admin status.</a:t>
            </a:r>
          </a:p>
          <a:p>
            <a:pPr marL="285750" indent="-285750">
              <a:buFont typeface="Calibri"/>
              <a:buChar char="-"/>
            </a:pPr>
            <a:r>
              <a:rPr lang="en-US">
                <a:ln w="0">
                  <a:solidFill>
                    <a:srgbClr val="E7E6E6">
                      <a:lumMod val="10000"/>
                    </a:srgbClr>
                  </a:solidFill>
                </a:ln>
                <a:solidFill>
                  <a:schemeClr val="bg1"/>
                </a:solidFill>
                <a:effectLst>
                  <a:outerShdw blurRad="50800" dist="38100" dir="2700000" algn="tl" rotWithShape="0">
                    <a:prstClr val="black">
                      <a:alpha val="40000"/>
                    </a:prstClr>
                  </a:outerShdw>
                </a:effectLst>
                <a:latin typeface="Arial Nova"/>
                <a:ea typeface="ADLaM Display"/>
                <a:cs typeface="ADLaM Display"/>
              </a:rPr>
              <a:t>Send email via Javamail(api/framework) and google smtp.</a:t>
            </a:r>
          </a:p>
          <a:p>
            <a:pPr marL="285750" indent="-285750">
              <a:buFont typeface="Calibri"/>
              <a:buChar char="-"/>
            </a:pPr>
            <a:r>
              <a:rPr lang="en-US">
                <a:ln w="0">
                  <a:solidFill>
                    <a:srgbClr val="E7E6E6">
                      <a:lumMod val="10000"/>
                    </a:srgbClr>
                  </a:solidFill>
                </a:ln>
                <a:solidFill>
                  <a:schemeClr val="bg1"/>
                </a:solidFill>
                <a:effectLst>
                  <a:outerShdw blurRad="50800" dist="38100" dir="2700000" algn="tl" rotWithShape="0">
                    <a:prstClr val="black">
                      <a:alpha val="40000"/>
                    </a:prstClr>
                  </a:outerShdw>
                </a:effectLst>
                <a:latin typeface="Arial Nova"/>
                <a:ea typeface="ADLaM Display"/>
                <a:cs typeface="ADLaM Display"/>
              </a:rPr>
              <a:t>Simple Mail Transfer Protocol is a server that sends mail for you</a:t>
            </a:r>
          </a:p>
          <a:p>
            <a:pPr marL="285750" indent="-285750">
              <a:buFont typeface="Calibri"/>
              <a:buChar char="-"/>
            </a:pPr>
            <a:endParaRPr lang="en-US">
              <a:ln w="0">
                <a:solidFill>
                  <a:srgbClr val="E7E6E6">
                    <a:lumMod val="10000"/>
                  </a:srgbClr>
                </a:solidFill>
              </a:ln>
              <a:solidFill>
                <a:schemeClr val="bg1"/>
              </a:solidFill>
              <a:effectLst>
                <a:outerShdw blurRad="50800" dist="38100" dir="2700000" algn="tl" rotWithShape="0">
                  <a:prstClr val="black">
                    <a:alpha val="40000"/>
                  </a:prstClr>
                </a:outerShdw>
              </a:effectLst>
              <a:latin typeface="Arial Nova"/>
              <a:ea typeface="ADLaM Display"/>
              <a:cs typeface="ADLaM Display"/>
            </a:endParaRPr>
          </a:p>
        </p:txBody>
      </p:sp>
      <p:pic>
        <p:nvPicPr>
          <p:cNvPr id="5" name="Picture 4">
            <a:extLst>
              <a:ext uri="{FF2B5EF4-FFF2-40B4-BE49-F238E27FC236}">
                <a16:creationId xmlns:a16="http://schemas.microsoft.com/office/drawing/2014/main" id="{C9026FAD-3BF2-1FC0-0C7B-8526F93C1D55}"/>
              </a:ext>
            </a:extLst>
          </p:cNvPr>
          <p:cNvPicPr>
            <a:picLocks noChangeAspect="1"/>
          </p:cNvPicPr>
          <p:nvPr/>
        </p:nvPicPr>
        <p:blipFill rotWithShape="1">
          <a:blip r:embed="rId2"/>
          <a:srcRect t="4294" r="-150" b="307"/>
          <a:stretch/>
        </p:blipFill>
        <p:spPr>
          <a:xfrm>
            <a:off x="170986" y="2142121"/>
            <a:ext cx="6200083" cy="288973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06638461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3,400+ Smart City Illustrations, Royalty-Free Vector Graphics &amp; Clip Art -  iStock | Connected city, Future city, City">
            <a:extLst>
              <a:ext uri="{FF2B5EF4-FFF2-40B4-BE49-F238E27FC236}">
                <a16:creationId xmlns:a16="http://schemas.microsoft.com/office/drawing/2014/main" id="{9CB08CEF-8C79-E02E-2CFC-63E2F7AAA6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8776" y="1532373"/>
            <a:ext cx="5829300" cy="4076700"/>
          </a:xfrm>
          <a:prstGeom prst="rect">
            <a:avLst/>
          </a:prstGeom>
          <a:noFill/>
          <a:effectLst>
            <a:outerShdw blurRad="50800" dist="215900" dir="4020000" sx="97000" sy="97000" algn="t" rotWithShape="0">
              <a:prstClr val="black">
                <a:alpha val="77000"/>
              </a:prstClr>
            </a:outerShdw>
            <a:softEdge rad="165100"/>
          </a:effectLst>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D26ABB19-463A-302A-04FB-480FDFC4CC60}"/>
              </a:ext>
            </a:extLst>
          </p:cNvPr>
          <p:cNvSpPr/>
          <p:nvPr/>
        </p:nvSpPr>
        <p:spPr>
          <a:xfrm>
            <a:off x="297697" y="452387"/>
            <a:ext cx="3448380" cy="1107996"/>
          </a:xfrm>
          <a:prstGeom prst="rect">
            <a:avLst/>
          </a:prstGeom>
          <a:noFill/>
        </p:spPr>
        <p:txBody>
          <a:bodyPr wrap="none" lIns="91440" tIns="45720" rIns="91440" bIns="4572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6600">
                <a:ln w="0">
                  <a:solidFill>
                    <a:schemeClr val="tx1"/>
                  </a:solidFill>
                </a:ln>
                <a:gradFill flip="none" rotWithShape="1">
                  <a:gsLst>
                    <a:gs pos="0">
                      <a:srgbClr val="538135">
                        <a:shade val="30000"/>
                        <a:satMod val="115000"/>
                      </a:srgbClr>
                    </a:gs>
                    <a:gs pos="50000">
                      <a:srgbClr val="538135">
                        <a:shade val="67500"/>
                        <a:satMod val="115000"/>
                      </a:srgbClr>
                    </a:gs>
                    <a:gs pos="100000">
                      <a:srgbClr val="538135">
                        <a:shade val="100000"/>
                        <a:satMod val="115000"/>
                      </a:srgbClr>
                    </a:gs>
                  </a:gsLst>
                  <a:lin ang="16200000" scaled="1"/>
                  <a:tileRect/>
                </a:gradFill>
                <a:effectLst>
                  <a:outerShdw blurRad="50800" dist="38100" dir="2700000" algn="tl" rotWithShape="0">
                    <a:prstClr val="black">
                      <a:alpha val="40000"/>
                    </a:prstClr>
                  </a:outerShdw>
                </a:effectLst>
                <a:latin typeface="Agency FB"/>
                <a:ea typeface="ADLaM Display"/>
                <a:cs typeface="ADLaM Display"/>
              </a:rPr>
              <a:t>Introduction</a:t>
            </a:r>
            <a:endParaRPr lang="en-US">
              <a:gradFill flip="none" rotWithShape="1">
                <a:gsLst>
                  <a:gs pos="0">
                    <a:srgbClr val="538135">
                      <a:shade val="30000"/>
                      <a:satMod val="115000"/>
                    </a:srgbClr>
                  </a:gs>
                  <a:gs pos="50000">
                    <a:srgbClr val="538135">
                      <a:shade val="67500"/>
                      <a:satMod val="115000"/>
                    </a:srgbClr>
                  </a:gs>
                  <a:gs pos="100000">
                    <a:srgbClr val="538135">
                      <a:shade val="100000"/>
                      <a:satMod val="115000"/>
                    </a:srgbClr>
                  </a:gs>
                </a:gsLst>
                <a:lin ang="16200000" scaled="1"/>
                <a:tileRect/>
              </a:gradFill>
            </a:endParaRPr>
          </a:p>
        </p:txBody>
      </p:sp>
      <p:sp>
        <p:nvSpPr>
          <p:cNvPr id="11" name="Rectangle: Rounded Corners 10">
            <a:extLst>
              <a:ext uri="{FF2B5EF4-FFF2-40B4-BE49-F238E27FC236}">
                <a16:creationId xmlns:a16="http://schemas.microsoft.com/office/drawing/2014/main" id="{1154CEBF-9021-57B8-EB64-21BCBDA2ED34}"/>
              </a:ext>
            </a:extLst>
          </p:cNvPr>
          <p:cNvSpPr/>
          <p:nvPr/>
        </p:nvSpPr>
        <p:spPr>
          <a:xfrm>
            <a:off x="301350" y="1704763"/>
            <a:ext cx="5276490" cy="4075207"/>
          </a:xfrm>
          <a:prstGeom prst="roundRect">
            <a:avLst>
              <a:gd name="adj" fmla="val 8338"/>
            </a:avLst>
          </a:prstGeom>
          <a:solidFill>
            <a:schemeClr val="accent1">
              <a:alpha val="37000"/>
            </a:schemeClr>
          </a:solidFill>
          <a:ln w="57150">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2" name="Rectangle 11">
            <a:extLst>
              <a:ext uri="{FF2B5EF4-FFF2-40B4-BE49-F238E27FC236}">
                <a16:creationId xmlns:a16="http://schemas.microsoft.com/office/drawing/2014/main" id="{938F0974-869F-2BAB-8DAF-A79BDD0F15E4}"/>
              </a:ext>
            </a:extLst>
          </p:cNvPr>
          <p:cNvSpPr/>
          <p:nvPr/>
        </p:nvSpPr>
        <p:spPr>
          <a:xfrm>
            <a:off x="347472" y="1840103"/>
            <a:ext cx="5171014" cy="3416320"/>
          </a:xfrm>
          <a:prstGeom prst="rect">
            <a:avLst/>
          </a:prstGeom>
          <a:noFill/>
        </p:spPr>
        <p:txBody>
          <a:bodyPr wrap="square" lIns="91440" tIns="45720" rIns="91440" bIns="4572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a:buChar char="•"/>
            </a:pPr>
            <a:r>
              <a:rPr lang="en-US" sz="2400" b="1">
                <a:ln w="0">
                  <a:solidFill>
                    <a:schemeClr val="bg2">
                      <a:lumMod val="10000"/>
                    </a:schemeClr>
                  </a:solidFill>
                </a:ln>
                <a:solidFill>
                  <a:srgbClr val="FFFFFF"/>
                </a:solidFill>
                <a:effectLst>
                  <a:outerShdw blurRad="50800" dist="38100" dir="2700000" algn="tl" rotWithShape="0">
                    <a:prstClr val="black">
                      <a:alpha val="40000"/>
                    </a:prstClr>
                  </a:outerShdw>
                </a:effectLst>
                <a:latin typeface="Calibri"/>
                <a:ea typeface="Verdana"/>
                <a:cs typeface="Calibri"/>
              </a:rPr>
              <a:t>Who is our Target Audience?</a:t>
            </a:r>
            <a:endParaRPr lang="en-US" b="1">
              <a:solidFill>
                <a:srgbClr val="FFFFFF"/>
              </a:solidFill>
              <a:latin typeface="Calibri"/>
              <a:ea typeface="Verdana"/>
              <a:cs typeface="Calibri"/>
            </a:endParaRPr>
          </a:p>
          <a:p>
            <a:pPr marL="800100" lvl="1" indent="-342900">
              <a:buFont typeface="Arial"/>
              <a:buChar char="•"/>
            </a:pPr>
            <a:r>
              <a:rPr lang="en-US" sz="2400" b="1">
                <a:ln w="0">
                  <a:solidFill>
                    <a:schemeClr val="bg2">
                      <a:lumMod val="10000"/>
                    </a:schemeClr>
                  </a:solidFill>
                </a:ln>
                <a:solidFill>
                  <a:srgbClr val="FFFFFF"/>
                </a:solidFill>
                <a:effectLst>
                  <a:outerShdw blurRad="50800" dist="38100" dir="2700000" algn="tl" rotWithShape="0">
                    <a:prstClr val="black">
                      <a:alpha val="40000"/>
                    </a:prstClr>
                  </a:outerShdw>
                </a:effectLst>
                <a:latin typeface="Calibri"/>
                <a:ea typeface="Verdana"/>
                <a:cs typeface="Calibri"/>
              </a:rPr>
              <a:t>The target audience for this application is the general population of Albany.</a:t>
            </a:r>
            <a:endParaRPr lang="en-US" sz="2400" b="1">
              <a:ln w="0">
                <a:solidFill>
                  <a:srgbClr val="E7E6E6">
                    <a:lumMod val="10000"/>
                  </a:srgbClr>
                </a:solidFill>
              </a:ln>
              <a:solidFill>
                <a:srgbClr val="FFFFFF"/>
              </a:solidFill>
              <a:effectLst>
                <a:outerShdw blurRad="50800" dist="38100" dir="2700000" algn="tl" rotWithShape="0">
                  <a:prstClr val="black">
                    <a:alpha val="40000"/>
                  </a:prstClr>
                </a:outerShdw>
              </a:effectLst>
              <a:latin typeface="Calibri"/>
              <a:ea typeface="Verdana"/>
              <a:cs typeface="Calibri"/>
            </a:endParaRPr>
          </a:p>
          <a:p>
            <a:pPr marL="342900" indent="-342900">
              <a:buFont typeface="Arial"/>
              <a:buChar char="•"/>
            </a:pPr>
            <a:r>
              <a:rPr lang="en-US" sz="2400" b="1">
                <a:ln w="0">
                  <a:solidFill>
                    <a:schemeClr val="bg2">
                      <a:lumMod val="10000"/>
                    </a:schemeClr>
                  </a:solidFill>
                </a:ln>
                <a:solidFill>
                  <a:srgbClr val="FFFFFF"/>
                </a:solidFill>
                <a:effectLst>
                  <a:outerShdw blurRad="50800" dist="38100" dir="2700000" algn="tl" rotWithShape="0">
                    <a:prstClr val="black">
                      <a:alpha val="40000"/>
                    </a:prstClr>
                  </a:outerShdw>
                </a:effectLst>
                <a:latin typeface="Calibri"/>
                <a:ea typeface="Verdana"/>
                <a:cs typeface="Calibri"/>
              </a:rPr>
              <a:t>What is our goal?</a:t>
            </a:r>
            <a:endParaRPr lang="en-US" b="1">
              <a:latin typeface="Calibri"/>
              <a:cs typeface="Calibri"/>
            </a:endParaRPr>
          </a:p>
          <a:p>
            <a:pPr marL="800100" lvl="1" indent="-342900">
              <a:buFont typeface="Arial"/>
              <a:buChar char="•"/>
            </a:pPr>
            <a:r>
              <a:rPr lang="en-US" sz="2400" b="1">
                <a:ln w="0">
                  <a:solidFill>
                    <a:schemeClr val="bg2">
                      <a:lumMod val="10000"/>
                    </a:schemeClr>
                  </a:solidFill>
                </a:ln>
                <a:solidFill>
                  <a:srgbClr val="FFFFFF"/>
                </a:solidFill>
                <a:effectLst>
                  <a:outerShdw blurRad="50800" dist="38100" dir="2700000" algn="tl" rotWithShape="0">
                    <a:prstClr val="black">
                      <a:alpha val="40000"/>
                    </a:prstClr>
                  </a:outerShdw>
                </a:effectLst>
                <a:latin typeface="Calibri"/>
                <a:ea typeface="Verdana"/>
                <a:cs typeface="Calibri"/>
              </a:rPr>
              <a:t>We wanted to give the people of Albany a Hub where they could have access to information about the area.</a:t>
            </a:r>
            <a:endParaRPr lang="en-US" sz="2400" b="1">
              <a:ln w="0">
                <a:solidFill>
                  <a:srgbClr val="E7E6E6">
                    <a:lumMod val="10000"/>
                  </a:srgbClr>
                </a:solidFill>
              </a:ln>
              <a:solidFill>
                <a:srgbClr val="FFFFFF"/>
              </a:solidFill>
              <a:effectLst>
                <a:outerShdw blurRad="50800" dist="38100" dir="2700000" algn="tl" rotWithShape="0">
                  <a:prstClr val="black">
                    <a:alpha val="40000"/>
                  </a:prstClr>
                </a:outerShdw>
              </a:effectLst>
              <a:latin typeface="Calibri"/>
              <a:ea typeface="Verdana"/>
              <a:cs typeface="Calibri"/>
            </a:endParaRPr>
          </a:p>
        </p:txBody>
      </p:sp>
    </p:spTree>
    <p:extLst>
      <p:ext uri="{BB962C8B-B14F-4D97-AF65-F5344CB8AC3E}">
        <p14:creationId xmlns:p14="http://schemas.microsoft.com/office/powerpoint/2010/main" val="2575760297"/>
      </p:ext>
    </p:extLst>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305024E-6B9C-387C-39AE-CFAF37F0D40D}"/>
              </a:ext>
            </a:extLst>
          </p:cNvPr>
          <p:cNvPicPr>
            <a:picLocks noChangeAspect="1"/>
          </p:cNvPicPr>
          <p:nvPr/>
        </p:nvPicPr>
        <p:blipFill rotWithShape="1">
          <a:blip r:embed="rId2"/>
          <a:srcRect l="184" t="4614" r="73293" b="3146"/>
          <a:stretch/>
        </p:blipFill>
        <p:spPr>
          <a:xfrm>
            <a:off x="8018373" y="869506"/>
            <a:ext cx="2482416" cy="511898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4" name="Picture 13">
            <a:extLst>
              <a:ext uri="{FF2B5EF4-FFF2-40B4-BE49-F238E27FC236}">
                <a16:creationId xmlns:a16="http://schemas.microsoft.com/office/drawing/2014/main" id="{F06E4552-2200-835A-39EE-E5C73475798C}"/>
              </a:ext>
            </a:extLst>
          </p:cNvPr>
          <p:cNvPicPr>
            <a:picLocks noChangeAspect="1"/>
          </p:cNvPicPr>
          <p:nvPr/>
        </p:nvPicPr>
        <p:blipFill rotWithShape="1">
          <a:blip r:embed="rId3"/>
          <a:srcRect l="210" t="4727" r="73365" b="3147"/>
          <a:stretch/>
        </p:blipFill>
        <p:spPr>
          <a:xfrm>
            <a:off x="8021421" y="869506"/>
            <a:ext cx="2476320" cy="511898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71" name="Rectangle 70">
            <a:extLst>
              <a:ext uri="{FF2B5EF4-FFF2-40B4-BE49-F238E27FC236}">
                <a16:creationId xmlns:a16="http://schemas.microsoft.com/office/drawing/2014/main" id="{25E2405D-3944-A57D-3A55-4F475D7EF5F7}"/>
              </a:ext>
            </a:extLst>
          </p:cNvPr>
          <p:cNvSpPr/>
          <p:nvPr/>
        </p:nvSpPr>
        <p:spPr>
          <a:xfrm>
            <a:off x="299540" y="454820"/>
            <a:ext cx="3073277" cy="1107996"/>
          </a:xfrm>
          <a:prstGeom prst="rect">
            <a:avLst/>
          </a:prstGeom>
          <a:noFill/>
        </p:spPr>
        <p:txBody>
          <a:bodyPr wrap="none" lIns="91440" tIns="45720" rIns="91440" bIns="45720">
            <a:spAutoFit/>
          </a:bodyPr>
          <a:lstStyle/>
          <a:p>
            <a:r>
              <a:rPr lang="en-US" sz="6600">
                <a:ln w="0">
                  <a:solidFill>
                    <a:schemeClr val="tx1"/>
                  </a:solidFill>
                </a:ln>
                <a:gradFill flip="none" rotWithShape="1">
                  <a:gsLst>
                    <a:gs pos="0">
                      <a:srgbClr val="00B050">
                        <a:shade val="30000"/>
                        <a:satMod val="115000"/>
                      </a:srgbClr>
                    </a:gs>
                    <a:gs pos="50000">
                      <a:srgbClr val="00B050">
                        <a:shade val="67500"/>
                        <a:satMod val="115000"/>
                      </a:srgbClr>
                    </a:gs>
                    <a:gs pos="100000">
                      <a:srgbClr val="00B050">
                        <a:shade val="100000"/>
                        <a:satMod val="115000"/>
                      </a:srgbClr>
                    </a:gs>
                  </a:gsLst>
                  <a:lin ang="16200000" scaled="1"/>
                  <a:tileRect/>
                </a:gradFill>
                <a:effectLst>
                  <a:outerShdw blurRad="50800" dist="38100" dir="2700000" algn="tl" rotWithShape="0">
                    <a:prstClr val="black">
                      <a:alpha val="40000"/>
                    </a:prstClr>
                  </a:outerShdw>
                </a:effectLst>
                <a:latin typeface="Agency FB" panose="020B0503020202020204" pitchFamily="34" charset="0"/>
                <a:ea typeface="ADLaM Display" panose="020F0502020204030204" pitchFamily="2" charset="0"/>
                <a:cs typeface="ADLaM Display" panose="020F0502020204030204" pitchFamily="2" charset="0"/>
              </a:rPr>
              <a:t>User Panel</a:t>
            </a:r>
          </a:p>
        </p:txBody>
      </p:sp>
      <p:sp>
        <p:nvSpPr>
          <p:cNvPr id="2" name="Rectangle: Rounded Corners 1">
            <a:extLst>
              <a:ext uri="{FF2B5EF4-FFF2-40B4-BE49-F238E27FC236}">
                <a16:creationId xmlns:a16="http://schemas.microsoft.com/office/drawing/2014/main" id="{E9BE20A6-9FA2-DFB1-98C8-7671AC5D38C2}"/>
              </a:ext>
            </a:extLst>
          </p:cNvPr>
          <p:cNvSpPr/>
          <p:nvPr/>
        </p:nvSpPr>
        <p:spPr>
          <a:xfrm>
            <a:off x="297698" y="1701477"/>
            <a:ext cx="5274048" cy="3806129"/>
          </a:xfrm>
          <a:prstGeom prst="roundRect">
            <a:avLst>
              <a:gd name="adj" fmla="val 8338"/>
            </a:avLst>
          </a:prstGeom>
          <a:solidFill>
            <a:schemeClr val="accent1">
              <a:alpha val="37000"/>
            </a:schemeClr>
          </a:solidFill>
          <a:ln w="57150">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E8E9C1B0-8CAB-F170-CFDA-E4EC1A2ED2E8}"/>
              </a:ext>
            </a:extLst>
          </p:cNvPr>
          <p:cNvSpPr/>
          <p:nvPr/>
        </p:nvSpPr>
        <p:spPr>
          <a:xfrm>
            <a:off x="387576" y="1824062"/>
            <a:ext cx="5083021" cy="3416320"/>
          </a:xfrm>
          <a:prstGeom prst="rect">
            <a:avLst/>
          </a:prstGeom>
          <a:noFill/>
        </p:spPr>
        <p:txBody>
          <a:bodyPr wrap="square" lIns="91440" tIns="45720" rIns="91440" bIns="45720" anchor="t">
            <a:spAutoFit/>
          </a:bodyPr>
          <a:lstStyle/>
          <a:p>
            <a:pPr marL="342900" indent="-342900">
              <a:buFont typeface="Arial"/>
              <a:buChar char="•"/>
            </a:pPr>
            <a:r>
              <a:rPr lang="en-US" sz="2400" b="1">
                <a:ln w="0">
                  <a:solidFill>
                    <a:srgbClr val="E7E6E6">
                      <a:lumMod val="10000"/>
                    </a:srgbClr>
                  </a:solidFill>
                </a:ln>
                <a:gradFill flip="none" rotWithShape="1">
                  <a:gsLst>
                    <a:gs pos="0">
                      <a:schemeClr val="accent5">
                        <a:lumMod val="60000"/>
                        <a:lumOff val="40000"/>
                        <a:shade val="30000"/>
                        <a:satMod val="115000"/>
                      </a:schemeClr>
                    </a:gs>
                    <a:gs pos="50000">
                      <a:schemeClr val="accent5">
                        <a:lumMod val="60000"/>
                        <a:lumOff val="40000"/>
                        <a:shade val="67500"/>
                        <a:satMod val="115000"/>
                      </a:schemeClr>
                    </a:gs>
                    <a:gs pos="100000">
                      <a:schemeClr val="accent5">
                        <a:lumMod val="60000"/>
                        <a:lumOff val="40000"/>
                        <a:shade val="100000"/>
                        <a:satMod val="115000"/>
                      </a:schemeClr>
                    </a:gs>
                  </a:gsLst>
                  <a:lin ang="16200000" scaled="1"/>
                  <a:tileRect/>
                </a:gradFill>
                <a:effectLst>
                  <a:outerShdw blurRad="50800" dist="38100" dir="2700000" algn="tl" rotWithShape="0">
                    <a:prstClr val="black">
                      <a:alpha val="40000"/>
                    </a:prstClr>
                  </a:outerShdw>
                </a:effectLst>
                <a:latin typeface="Agency FB"/>
                <a:ea typeface="ADLaM Display"/>
                <a:cs typeface="ADLaM Display"/>
              </a:rPr>
              <a:t>The user panel displays the user's information, it also gives you an option to update your info if it changes.</a:t>
            </a:r>
          </a:p>
          <a:p>
            <a:pPr marL="342900" indent="-342900">
              <a:buFont typeface="Arial"/>
              <a:buChar char="•"/>
            </a:pPr>
            <a:r>
              <a:rPr lang="en-US" sz="2400" b="1">
                <a:ln w="0">
                  <a:solidFill>
                    <a:srgbClr val="E7E6E6">
                      <a:lumMod val="10000"/>
                    </a:srgbClr>
                  </a:solidFill>
                </a:ln>
                <a:gradFill flip="none" rotWithShape="1">
                  <a:gsLst>
                    <a:gs pos="0">
                      <a:schemeClr val="accent5">
                        <a:lumMod val="60000"/>
                        <a:lumOff val="40000"/>
                        <a:shade val="30000"/>
                        <a:satMod val="115000"/>
                      </a:schemeClr>
                    </a:gs>
                    <a:gs pos="50000">
                      <a:schemeClr val="accent5">
                        <a:lumMod val="60000"/>
                        <a:lumOff val="40000"/>
                        <a:shade val="67500"/>
                        <a:satMod val="115000"/>
                      </a:schemeClr>
                    </a:gs>
                    <a:gs pos="100000">
                      <a:schemeClr val="accent5">
                        <a:lumMod val="60000"/>
                        <a:lumOff val="40000"/>
                        <a:shade val="100000"/>
                        <a:satMod val="115000"/>
                      </a:schemeClr>
                    </a:gs>
                  </a:gsLst>
                  <a:lin ang="16200000" scaled="1"/>
                  <a:tileRect/>
                </a:gradFill>
                <a:effectLst>
                  <a:outerShdw blurRad="50800" dist="38100" dir="2700000" algn="tl" rotWithShape="0">
                    <a:prstClr val="black">
                      <a:alpha val="40000"/>
                    </a:prstClr>
                  </a:outerShdw>
                </a:effectLst>
                <a:latin typeface="Agency FB"/>
                <a:ea typeface="ADLaM Display"/>
                <a:cs typeface="ADLaM Display"/>
              </a:rPr>
              <a:t>The user panel includes a weather widget we created using  </a:t>
            </a:r>
            <a:r>
              <a:rPr lang="en-US" sz="2400" b="1" err="1">
                <a:ln w="0">
                  <a:solidFill>
                    <a:srgbClr val="E7E6E6">
                      <a:lumMod val="10000"/>
                    </a:srgbClr>
                  </a:solidFill>
                </a:ln>
                <a:gradFill flip="none" rotWithShape="1">
                  <a:gsLst>
                    <a:gs pos="0">
                      <a:schemeClr val="accent5">
                        <a:lumMod val="60000"/>
                        <a:lumOff val="40000"/>
                        <a:shade val="30000"/>
                        <a:satMod val="115000"/>
                      </a:schemeClr>
                    </a:gs>
                    <a:gs pos="50000">
                      <a:schemeClr val="accent5">
                        <a:lumMod val="60000"/>
                        <a:lumOff val="40000"/>
                        <a:shade val="67500"/>
                        <a:satMod val="115000"/>
                      </a:schemeClr>
                    </a:gs>
                    <a:gs pos="100000">
                      <a:schemeClr val="accent5">
                        <a:lumMod val="60000"/>
                        <a:lumOff val="40000"/>
                        <a:shade val="100000"/>
                        <a:satMod val="115000"/>
                      </a:schemeClr>
                    </a:gs>
                  </a:gsLst>
                  <a:lin ang="16200000" scaled="1"/>
                  <a:tileRect/>
                </a:gradFill>
                <a:effectLst>
                  <a:outerShdw blurRad="50800" dist="38100" dir="2700000" algn="tl" rotWithShape="0">
                    <a:prstClr val="black">
                      <a:alpha val="40000"/>
                    </a:prstClr>
                  </a:outerShdw>
                </a:effectLst>
                <a:latin typeface="Agency FB"/>
                <a:ea typeface="ADLaM Display"/>
                <a:cs typeface="ADLaM Display"/>
              </a:rPr>
              <a:t>WeatherAPI</a:t>
            </a:r>
            <a:r>
              <a:rPr lang="en-US" sz="2400" b="1">
                <a:ln w="0">
                  <a:solidFill>
                    <a:srgbClr val="E7E6E6">
                      <a:lumMod val="10000"/>
                    </a:srgbClr>
                  </a:solidFill>
                </a:ln>
                <a:gradFill flip="none" rotWithShape="1">
                  <a:gsLst>
                    <a:gs pos="0">
                      <a:schemeClr val="accent5">
                        <a:lumMod val="60000"/>
                        <a:lumOff val="40000"/>
                        <a:shade val="30000"/>
                        <a:satMod val="115000"/>
                      </a:schemeClr>
                    </a:gs>
                    <a:gs pos="50000">
                      <a:schemeClr val="accent5">
                        <a:lumMod val="60000"/>
                        <a:lumOff val="40000"/>
                        <a:shade val="67500"/>
                        <a:satMod val="115000"/>
                      </a:schemeClr>
                    </a:gs>
                    <a:gs pos="100000">
                      <a:schemeClr val="accent5">
                        <a:lumMod val="60000"/>
                        <a:lumOff val="40000"/>
                        <a:shade val="100000"/>
                        <a:satMod val="115000"/>
                      </a:schemeClr>
                    </a:gs>
                  </a:gsLst>
                  <a:lin ang="16200000" scaled="1"/>
                  <a:tileRect/>
                </a:gradFill>
                <a:effectLst>
                  <a:outerShdw blurRad="50800" dist="38100" dir="2700000" algn="tl" rotWithShape="0">
                    <a:prstClr val="black">
                      <a:alpha val="40000"/>
                    </a:prstClr>
                  </a:outerShdw>
                </a:effectLst>
                <a:latin typeface="Agency FB"/>
                <a:ea typeface="ADLaM Display"/>
                <a:cs typeface="ADLaM Display"/>
              </a:rPr>
              <a:t>, it updates the weather based on conditions in the user's current location.</a:t>
            </a:r>
            <a:endParaRPr lang="en-US"/>
          </a:p>
          <a:p>
            <a:pPr marL="342900" indent="-342900">
              <a:buFont typeface="Arial"/>
              <a:buChar char="•"/>
            </a:pPr>
            <a:r>
              <a:rPr lang="en-US" sz="2400" b="1">
                <a:ln w="0">
                  <a:solidFill>
                    <a:srgbClr val="E7E6E6">
                      <a:lumMod val="10000"/>
                    </a:srgbClr>
                  </a:solidFill>
                </a:ln>
                <a:gradFill flip="none" rotWithShape="1">
                  <a:gsLst>
                    <a:gs pos="0">
                      <a:schemeClr val="accent5">
                        <a:lumMod val="60000"/>
                        <a:lumOff val="40000"/>
                        <a:shade val="30000"/>
                        <a:satMod val="115000"/>
                      </a:schemeClr>
                    </a:gs>
                    <a:gs pos="50000">
                      <a:schemeClr val="accent5">
                        <a:lumMod val="60000"/>
                        <a:lumOff val="40000"/>
                        <a:shade val="67500"/>
                        <a:satMod val="115000"/>
                      </a:schemeClr>
                    </a:gs>
                    <a:gs pos="100000">
                      <a:schemeClr val="accent5">
                        <a:lumMod val="60000"/>
                        <a:lumOff val="40000"/>
                        <a:shade val="100000"/>
                        <a:satMod val="115000"/>
                      </a:schemeClr>
                    </a:gs>
                  </a:gsLst>
                  <a:lin ang="16200000" scaled="1"/>
                  <a:tileRect/>
                </a:gradFill>
                <a:effectLst>
                  <a:outerShdw blurRad="50800" dist="38100" dir="2700000" algn="tl" rotWithShape="0">
                    <a:prstClr val="black">
                      <a:alpha val="40000"/>
                    </a:prstClr>
                  </a:outerShdw>
                </a:effectLst>
                <a:latin typeface="Agency FB"/>
                <a:ea typeface="ADLaM Display"/>
                <a:cs typeface="ADLaM Display"/>
              </a:rPr>
              <a:t>You can access your bank account from this panel.</a:t>
            </a:r>
            <a:endParaRPr lang="en-US" sz="2400" b="1">
              <a:ln w="0">
                <a:solidFill>
                  <a:srgbClr val="E7E6E6">
                    <a:lumMod val="10000"/>
                  </a:srgbClr>
                </a:solidFill>
              </a:ln>
              <a:gradFill flip="none" rotWithShape="1">
                <a:gsLst>
                  <a:gs pos="0">
                    <a:schemeClr val="accent5">
                      <a:lumMod val="60000"/>
                      <a:lumOff val="40000"/>
                      <a:shade val="30000"/>
                      <a:satMod val="115000"/>
                    </a:schemeClr>
                  </a:gs>
                  <a:gs pos="50000">
                    <a:schemeClr val="accent5">
                      <a:lumMod val="60000"/>
                      <a:lumOff val="40000"/>
                      <a:shade val="67500"/>
                      <a:satMod val="115000"/>
                    </a:schemeClr>
                  </a:gs>
                  <a:gs pos="100000">
                    <a:schemeClr val="accent5">
                      <a:lumMod val="60000"/>
                      <a:lumOff val="40000"/>
                      <a:shade val="100000"/>
                      <a:satMod val="115000"/>
                    </a:schemeClr>
                  </a:gs>
                </a:gsLst>
                <a:lin ang="16200000" scaled="1"/>
                <a:tileRect/>
              </a:gradFill>
              <a:effectLst>
                <a:outerShdw blurRad="50800" dist="38100" dir="2700000" algn="tl" rotWithShape="0">
                  <a:prstClr val="black">
                    <a:alpha val="40000"/>
                  </a:prstClr>
                </a:outerShdw>
              </a:effectLst>
              <a:latin typeface="Agency FB" panose="020B0503020202020204" pitchFamily="34" charset="0"/>
              <a:ea typeface="ADLaM Display" panose="020F0502020204030204" pitchFamily="2" charset="0"/>
              <a:cs typeface="ADLaM Display" panose="020F0502020204030204" pitchFamily="2" charset="0"/>
            </a:endParaRPr>
          </a:p>
        </p:txBody>
      </p:sp>
    </p:spTree>
    <p:extLst>
      <p:ext uri="{BB962C8B-B14F-4D97-AF65-F5344CB8AC3E}">
        <p14:creationId xmlns:p14="http://schemas.microsoft.com/office/powerpoint/2010/main" val="60428625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4" fill="hold" nodeType="clickEffect">
                                  <p:stCondLst>
                                    <p:cond delay="0"/>
                                  </p:stCondLst>
                                  <p:childTnLst>
                                    <p:animEffect transition="out" filter="wipe(down)">
                                      <p:cBhvr>
                                        <p:cTn id="6" dur="500"/>
                                        <p:tgtEl>
                                          <p:spTgt spid="14"/>
                                        </p:tgtEl>
                                      </p:cBhvr>
                                    </p:animEffect>
                                    <p:set>
                                      <p:cBhvr>
                                        <p:cTn id="7" dur="1" fill="hold">
                                          <p:stCondLst>
                                            <p:cond delay="499"/>
                                          </p:stCondLst>
                                        </p:cTn>
                                        <p:tgtEl>
                                          <p:spTgt spid="14"/>
                                        </p:tgtEl>
                                        <p:attrNameLst>
                                          <p:attrName>style.visibility</p:attrName>
                                        </p:attrNameLst>
                                      </p:cBhvr>
                                      <p:to>
                                        <p:strVal val="hidden"/>
                                      </p:to>
                                    </p:set>
                                  </p:childTnLst>
                                </p:cTn>
                              </p:par>
                              <p:par>
                                <p:cTn id="8" presetID="22" presetClass="entr" presetSubtype="4"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wipe(down)">
                                      <p:cBhvr>
                                        <p:cTn id="1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0B2F0C9-9057-4854-FEB0-CCF03078B9DE}"/>
              </a:ext>
            </a:extLst>
          </p:cNvPr>
          <p:cNvPicPr>
            <a:picLocks noChangeAspect="1"/>
          </p:cNvPicPr>
          <p:nvPr/>
        </p:nvPicPr>
        <p:blipFill rotWithShape="1">
          <a:blip r:embed="rId2"/>
          <a:srcRect l="25320" t="3870"/>
          <a:stretch/>
        </p:blipFill>
        <p:spPr>
          <a:xfrm>
            <a:off x="6645686" y="1562816"/>
            <a:ext cx="5108294" cy="39032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71" name="Rectangle 70">
            <a:extLst>
              <a:ext uri="{FF2B5EF4-FFF2-40B4-BE49-F238E27FC236}">
                <a16:creationId xmlns:a16="http://schemas.microsoft.com/office/drawing/2014/main" id="{25E2405D-3944-A57D-3A55-4F475D7EF5F7}"/>
              </a:ext>
            </a:extLst>
          </p:cNvPr>
          <p:cNvSpPr/>
          <p:nvPr/>
        </p:nvSpPr>
        <p:spPr>
          <a:xfrm>
            <a:off x="299540" y="454820"/>
            <a:ext cx="1601721" cy="1107996"/>
          </a:xfrm>
          <a:prstGeom prst="rect">
            <a:avLst/>
          </a:prstGeom>
          <a:noFill/>
        </p:spPr>
        <p:txBody>
          <a:bodyPr wrap="none" lIns="91440" tIns="45720" rIns="91440" bIns="45720">
            <a:spAutoFit/>
          </a:bodyPr>
          <a:lstStyle/>
          <a:p>
            <a:r>
              <a:rPr lang="en-US" sz="6600">
                <a:ln w="0">
                  <a:solidFill>
                    <a:schemeClr val="tx1"/>
                  </a:solidFill>
                </a:ln>
                <a:gradFill flip="none" rotWithShape="1">
                  <a:gsLst>
                    <a:gs pos="0">
                      <a:srgbClr val="00B050">
                        <a:shade val="30000"/>
                        <a:satMod val="115000"/>
                      </a:srgbClr>
                    </a:gs>
                    <a:gs pos="50000">
                      <a:srgbClr val="00B050">
                        <a:shade val="67500"/>
                        <a:satMod val="115000"/>
                      </a:srgbClr>
                    </a:gs>
                    <a:gs pos="100000">
                      <a:srgbClr val="00B050">
                        <a:shade val="100000"/>
                        <a:satMod val="115000"/>
                      </a:srgbClr>
                    </a:gs>
                  </a:gsLst>
                  <a:lin ang="16200000" scaled="1"/>
                  <a:tileRect/>
                </a:gradFill>
                <a:effectLst>
                  <a:outerShdw blurRad="50800" dist="38100" dir="2700000" algn="tl" rotWithShape="0">
                    <a:prstClr val="black">
                      <a:alpha val="40000"/>
                    </a:prstClr>
                  </a:outerShdw>
                </a:effectLst>
                <a:latin typeface="Agency FB" panose="020B0503020202020204" pitchFamily="34" charset="0"/>
                <a:ea typeface="ADLaM Display" panose="020F0502020204030204" pitchFamily="2" charset="0"/>
                <a:cs typeface="ADLaM Display" panose="020F0502020204030204" pitchFamily="2" charset="0"/>
              </a:rPr>
              <a:t>News</a:t>
            </a:r>
          </a:p>
        </p:txBody>
      </p:sp>
      <p:sp>
        <p:nvSpPr>
          <p:cNvPr id="2" name="Rectangle: Rounded Corners 1">
            <a:extLst>
              <a:ext uri="{FF2B5EF4-FFF2-40B4-BE49-F238E27FC236}">
                <a16:creationId xmlns:a16="http://schemas.microsoft.com/office/drawing/2014/main" id="{4ABBB64F-7804-47D8-94FF-6E95614312B3}"/>
              </a:ext>
            </a:extLst>
          </p:cNvPr>
          <p:cNvSpPr/>
          <p:nvPr/>
        </p:nvSpPr>
        <p:spPr>
          <a:xfrm>
            <a:off x="297698" y="1701477"/>
            <a:ext cx="5274048" cy="3806129"/>
          </a:xfrm>
          <a:prstGeom prst="roundRect">
            <a:avLst>
              <a:gd name="adj" fmla="val 8338"/>
            </a:avLst>
          </a:prstGeom>
          <a:solidFill>
            <a:schemeClr val="accent1">
              <a:alpha val="37000"/>
            </a:schemeClr>
          </a:solidFill>
          <a:ln w="57150">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2B140D1D-E445-5578-8B75-8F3DFC3CC2EC}"/>
              </a:ext>
            </a:extLst>
          </p:cNvPr>
          <p:cNvSpPr/>
          <p:nvPr/>
        </p:nvSpPr>
        <p:spPr>
          <a:xfrm>
            <a:off x="387576" y="1815303"/>
            <a:ext cx="5091780" cy="2677656"/>
          </a:xfrm>
          <a:prstGeom prst="rect">
            <a:avLst/>
          </a:prstGeom>
          <a:noFill/>
        </p:spPr>
        <p:txBody>
          <a:bodyPr wrap="square" lIns="91440" tIns="45720" rIns="91440" bIns="45720" anchor="t">
            <a:spAutoFit/>
          </a:bodyPr>
          <a:lstStyle/>
          <a:p>
            <a:pPr marL="342900" indent="-342900">
              <a:buFont typeface="Arial"/>
              <a:buChar char="•"/>
            </a:pPr>
            <a:r>
              <a:rPr lang="en-US" sz="2400" b="1">
                <a:ln w="0">
                  <a:solidFill>
                    <a:schemeClr val="bg2">
                      <a:lumMod val="10000"/>
                    </a:schemeClr>
                  </a:solidFill>
                </a:ln>
                <a:gradFill flip="none" rotWithShape="1">
                  <a:gsLst>
                    <a:gs pos="0">
                      <a:schemeClr val="accent5">
                        <a:lumMod val="60000"/>
                        <a:lumOff val="40000"/>
                        <a:shade val="30000"/>
                        <a:satMod val="115000"/>
                      </a:schemeClr>
                    </a:gs>
                    <a:gs pos="50000">
                      <a:schemeClr val="accent5">
                        <a:lumMod val="60000"/>
                        <a:lumOff val="40000"/>
                        <a:shade val="67500"/>
                        <a:satMod val="115000"/>
                      </a:schemeClr>
                    </a:gs>
                    <a:gs pos="100000">
                      <a:schemeClr val="accent5">
                        <a:lumMod val="60000"/>
                        <a:lumOff val="40000"/>
                        <a:shade val="100000"/>
                        <a:satMod val="115000"/>
                      </a:schemeClr>
                    </a:gs>
                  </a:gsLst>
                  <a:lin ang="16200000" scaled="1"/>
                  <a:tileRect/>
                </a:gradFill>
                <a:effectLst>
                  <a:outerShdw blurRad="50800" dist="38100" dir="2700000" algn="tl" rotWithShape="0">
                    <a:prstClr val="black">
                      <a:alpha val="40000"/>
                    </a:prstClr>
                  </a:outerShdw>
                </a:effectLst>
                <a:latin typeface="Agency FB"/>
                <a:ea typeface="ADLaM Display"/>
                <a:cs typeface="ADLaM Display"/>
              </a:rPr>
              <a:t>Users can view news stories we pull from NewData.io API. These stories are updated every hour.</a:t>
            </a:r>
            <a:endParaRPr lang="en-US" sz="2400" b="1">
              <a:ln w="0">
                <a:solidFill>
                  <a:srgbClr val="E7E6E6">
                    <a:lumMod val="10000"/>
                  </a:srgbClr>
                </a:solidFill>
              </a:ln>
              <a:gradFill flip="none" rotWithShape="1">
                <a:gsLst>
                  <a:gs pos="0">
                    <a:schemeClr val="accent5">
                      <a:lumMod val="60000"/>
                      <a:lumOff val="40000"/>
                      <a:shade val="30000"/>
                      <a:satMod val="115000"/>
                    </a:schemeClr>
                  </a:gs>
                  <a:gs pos="50000">
                    <a:schemeClr val="accent5">
                      <a:lumMod val="60000"/>
                      <a:lumOff val="40000"/>
                      <a:shade val="67500"/>
                      <a:satMod val="115000"/>
                    </a:schemeClr>
                  </a:gs>
                  <a:gs pos="100000">
                    <a:schemeClr val="accent5">
                      <a:lumMod val="60000"/>
                      <a:lumOff val="40000"/>
                      <a:shade val="100000"/>
                      <a:satMod val="115000"/>
                    </a:schemeClr>
                  </a:gs>
                </a:gsLst>
                <a:lin ang="16200000" scaled="1"/>
                <a:tileRect/>
              </a:gradFill>
              <a:effectLst>
                <a:outerShdw blurRad="50800" dist="38100" dir="2700000" algn="tl" rotWithShape="0">
                  <a:prstClr val="black">
                    <a:alpha val="40000"/>
                  </a:prstClr>
                </a:outerShdw>
              </a:effectLst>
              <a:latin typeface="Agency FB"/>
              <a:ea typeface="ADLaM Display"/>
              <a:cs typeface="ADLaM Display"/>
            </a:endParaRPr>
          </a:p>
          <a:p>
            <a:pPr marL="342900" indent="-342900">
              <a:buFont typeface="Arial"/>
              <a:buChar char="•"/>
            </a:pPr>
            <a:r>
              <a:rPr lang="en-US" sz="2400" b="1">
                <a:ln w="0">
                  <a:solidFill>
                    <a:srgbClr val="E7E6E6">
                      <a:lumMod val="10000"/>
                    </a:srgbClr>
                  </a:solidFill>
                </a:ln>
                <a:solidFill>
                  <a:srgbClr val="567189"/>
                </a:solidFill>
                <a:effectLst>
                  <a:outerShdw blurRad="50800" dist="38100" dir="2700000" algn="tl" rotWithShape="0">
                    <a:prstClr val="black">
                      <a:alpha val="40000"/>
                    </a:prstClr>
                  </a:outerShdw>
                </a:effectLst>
                <a:latin typeface="Agency FB"/>
                <a:ea typeface="ADLaM Display"/>
                <a:cs typeface="ADLaM Display"/>
              </a:rPr>
              <a:t>The administrator doesn't have any function on this page because we want users to have access to all news stories available.</a:t>
            </a:r>
          </a:p>
        </p:txBody>
      </p:sp>
    </p:spTree>
    <p:extLst>
      <p:ext uri="{BB962C8B-B14F-4D97-AF65-F5344CB8AC3E}">
        <p14:creationId xmlns:p14="http://schemas.microsoft.com/office/powerpoint/2010/main" val="353705535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9B1E0594-5D34-CDE0-F3B8-3454D962C0B5}"/>
              </a:ext>
            </a:extLst>
          </p:cNvPr>
          <p:cNvGrpSpPr/>
          <p:nvPr/>
        </p:nvGrpSpPr>
        <p:grpSpPr>
          <a:xfrm>
            <a:off x="3819625" y="1606711"/>
            <a:ext cx="7987103" cy="4691457"/>
            <a:chOff x="297698" y="1718224"/>
            <a:chExt cx="7987103" cy="4691457"/>
          </a:xfrm>
        </p:grpSpPr>
        <p:sp>
          <p:nvSpPr>
            <p:cNvPr id="4" name="Rectangle: Rounded Corners 3">
              <a:extLst>
                <a:ext uri="{FF2B5EF4-FFF2-40B4-BE49-F238E27FC236}">
                  <a16:creationId xmlns:a16="http://schemas.microsoft.com/office/drawing/2014/main" id="{60C4F178-9799-8933-4F86-B8D03A55F990}"/>
                </a:ext>
              </a:extLst>
            </p:cNvPr>
            <p:cNvSpPr/>
            <p:nvPr/>
          </p:nvSpPr>
          <p:spPr>
            <a:xfrm>
              <a:off x="297698" y="1718224"/>
              <a:ext cx="7987103" cy="4691457"/>
            </a:xfrm>
            <a:prstGeom prst="roundRect">
              <a:avLst>
                <a:gd name="adj" fmla="val 8338"/>
              </a:avLst>
            </a:prstGeom>
            <a:solidFill>
              <a:schemeClr val="accent1">
                <a:alpha val="37000"/>
              </a:schemeClr>
            </a:solidFill>
            <a:ln w="57150">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E8E9C1B0-8CAB-F170-CFDA-E4EC1A2ED2E8}"/>
                </a:ext>
              </a:extLst>
            </p:cNvPr>
            <p:cNvSpPr/>
            <p:nvPr/>
          </p:nvSpPr>
          <p:spPr>
            <a:xfrm>
              <a:off x="387576" y="1824062"/>
              <a:ext cx="7830417" cy="4154984"/>
            </a:xfrm>
            <a:prstGeom prst="rect">
              <a:avLst/>
            </a:prstGeom>
            <a:noFill/>
          </p:spPr>
          <p:txBody>
            <a:bodyPr wrap="square" lIns="91440" tIns="45720" rIns="91440" bIns="45720" anchor="t">
              <a:spAutoFit/>
            </a:bodyPr>
            <a:lstStyle/>
            <a:p>
              <a:pPr marL="342900" indent="-342900">
                <a:buFont typeface="Arial" panose="020B0604020202020204" pitchFamily="34" charset="0"/>
                <a:buChar char="•"/>
              </a:pPr>
              <a:r>
                <a:rPr lang="en-US" sz="2400" b="1">
                  <a:ln w="0">
                    <a:solidFill>
                      <a:srgbClr val="E7E6E6">
                        <a:lumMod val="10000"/>
                      </a:srgbClr>
                    </a:solidFill>
                  </a:ln>
                  <a:solidFill>
                    <a:srgbClr val="FFFFFF"/>
                  </a:solidFill>
                  <a:effectLst>
                    <a:outerShdw blurRad="50800" dist="38100" dir="2700000" algn="tl" rotWithShape="0">
                      <a:prstClr val="black">
                        <a:alpha val="40000"/>
                      </a:prstClr>
                    </a:outerShdw>
                  </a:effectLst>
                  <a:latin typeface="Calibri"/>
                  <a:ea typeface="ADLaM Display"/>
                  <a:cs typeface="Calibri"/>
                </a:rPr>
                <a:t>User Requirements:</a:t>
              </a:r>
              <a:endParaRPr lang="en-US">
                <a:latin typeface="Calibri"/>
                <a:cs typeface="Calibri"/>
              </a:endParaRPr>
            </a:p>
            <a:p>
              <a:pPr marL="800100" lvl="1" indent="-342900">
                <a:buFont typeface="Arial" panose="020B0604020202020204" pitchFamily="34" charset="0"/>
                <a:buChar char="•"/>
              </a:pPr>
              <a:r>
                <a:rPr lang="en-US" sz="2400" b="1">
                  <a:ln w="0">
                    <a:solidFill>
                      <a:srgbClr val="E7E6E6">
                        <a:lumMod val="10000"/>
                      </a:srgbClr>
                    </a:solidFill>
                  </a:ln>
                  <a:solidFill>
                    <a:srgbClr val="FFFFFF"/>
                  </a:solidFill>
                  <a:effectLst>
                    <a:outerShdw blurRad="50800" dist="38100" dir="2700000" algn="tl" rotWithShape="0">
                      <a:prstClr val="black">
                        <a:alpha val="40000"/>
                      </a:prstClr>
                    </a:outerShdw>
                  </a:effectLst>
                  <a:latin typeface="Calibri"/>
                  <a:ea typeface="ADLaM Display"/>
                  <a:cs typeface="Calibri"/>
                </a:rPr>
                <a:t>Users should have easy access to data regarding the Albany region, this ranges from job listings offered by NYS, transportation information, news and hotels.</a:t>
              </a:r>
            </a:p>
            <a:p>
              <a:pPr marL="342900" indent="-342900">
                <a:buFont typeface="Arial" panose="020B0604020202020204" pitchFamily="34" charset="0"/>
                <a:buChar char="•"/>
              </a:pPr>
              <a:r>
                <a:rPr lang="en-US" sz="2400" b="1">
                  <a:ln w="0">
                    <a:solidFill>
                      <a:srgbClr val="E7E6E6">
                        <a:lumMod val="10000"/>
                      </a:srgbClr>
                    </a:solidFill>
                  </a:ln>
                  <a:solidFill>
                    <a:srgbClr val="FFFFFF"/>
                  </a:solidFill>
                  <a:effectLst>
                    <a:outerShdw blurRad="50800" dist="38100" dir="2700000" algn="tl" rotWithShape="0">
                      <a:prstClr val="black">
                        <a:alpha val="40000"/>
                      </a:prstClr>
                    </a:outerShdw>
                  </a:effectLst>
                  <a:latin typeface="Calibri"/>
                  <a:ea typeface="ADLaM Display"/>
                  <a:cs typeface="Calibri"/>
                </a:rPr>
                <a:t>Specifications and Interface needs:</a:t>
              </a:r>
            </a:p>
            <a:p>
              <a:pPr marL="800100" lvl="1" indent="-342900">
                <a:buFont typeface="Arial" panose="020B0604020202020204" pitchFamily="34" charset="0"/>
                <a:buChar char="•"/>
              </a:pPr>
              <a:r>
                <a:rPr lang="en-US" sz="2400" b="1">
                  <a:ln w="0">
                    <a:solidFill>
                      <a:srgbClr val="E7E6E6">
                        <a:lumMod val="10000"/>
                      </a:srgbClr>
                    </a:solidFill>
                  </a:ln>
                  <a:solidFill>
                    <a:srgbClr val="FFFFFF"/>
                  </a:solidFill>
                  <a:effectLst>
                    <a:outerShdw blurRad="50800" dist="38100" dir="2700000" algn="tl" rotWithShape="0">
                      <a:prstClr val="black">
                        <a:alpha val="40000"/>
                      </a:prstClr>
                    </a:outerShdw>
                  </a:effectLst>
                  <a:latin typeface="Calibri"/>
                  <a:ea typeface="ADLaM Display"/>
                  <a:cs typeface="Calibri"/>
                </a:rPr>
                <a:t>We will produce a Java Desktop Application that allows the user to access a variety of data stored in an organized panel system, this system will require the user to have some type of internet connection and a computer.</a:t>
              </a:r>
            </a:p>
            <a:p>
              <a:endParaRPr lang="en-US" sz="2400" b="1">
                <a:ln w="0">
                  <a:solidFill>
                    <a:srgbClr val="E7E6E6">
                      <a:lumMod val="10000"/>
                    </a:srgbClr>
                  </a:solidFill>
                </a:ln>
                <a:solidFill>
                  <a:srgbClr val="FFFFFF"/>
                </a:solidFill>
                <a:effectLst>
                  <a:outerShdw blurRad="50800" dist="38100" dir="2700000" algn="tl" rotWithShape="0">
                    <a:prstClr val="black">
                      <a:alpha val="40000"/>
                    </a:prstClr>
                  </a:outerShdw>
                </a:effectLst>
                <a:latin typeface="Calibri"/>
                <a:ea typeface="ADLaM Display"/>
                <a:cs typeface="Calibri"/>
              </a:endParaRPr>
            </a:p>
          </p:txBody>
        </p:sp>
      </p:grpSp>
      <p:sp>
        <p:nvSpPr>
          <p:cNvPr id="19" name="Rectangle 18">
            <a:extLst>
              <a:ext uri="{FF2B5EF4-FFF2-40B4-BE49-F238E27FC236}">
                <a16:creationId xmlns:a16="http://schemas.microsoft.com/office/drawing/2014/main" id="{E1F4B15B-8B59-EC91-821F-DBB0F8A4CDF3}"/>
              </a:ext>
            </a:extLst>
          </p:cNvPr>
          <p:cNvSpPr/>
          <p:nvPr/>
        </p:nvSpPr>
        <p:spPr>
          <a:xfrm>
            <a:off x="297697" y="452387"/>
            <a:ext cx="2361544" cy="1107996"/>
          </a:xfrm>
          <a:prstGeom prst="rect">
            <a:avLst/>
          </a:prstGeom>
          <a:noFill/>
        </p:spPr>
        <p:txBody>
          <a:bodyPr wrap="none" lIns="91440" tIns="45720" rIns="91440" bIns="4572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6600">
                <a:ln w="0">
                  <a:solidFill>
                    <a:schemeClr val="tx1"/>
                  </a:solidFill>
                </a:ln>
                <a:gradFill flip="none" rotWithShape="1">
                  <a:gsLst>
                    <a:gs pos="0">
                      <a:srgbClr val="538135">
                        <a:shade val="30000"/>
                        <a:satMod val="115000"/>
                      </a:srgbClr>
                    </a:gs>
                    <a:gs pos="50000">
                      <a:srgbClr val="538135">
                        <a:shade val="67500"/>
                        <a:satMod val="115000"/>
                      </a:srgbClr>
                    </a:gs>
                    <a:gs pos="100000">
                      <a:srgbClr val="538135">
                        <a:shade val="100000"/>
                        <a:satMod val="115000"/>
                      </a:srgbClr>
                    </a:gs>
                  </a:gsLst>
                  <a:lin ang="16200000" scaled="1"/>
                  <a:tileRect/>
                </a:gradFill>
                <a:effectLst>
                  <a:outerShdw blurRad="50800" dist="38100" dir="2700000" algn="tl" rotWithShape="0">
                    <a:prstClr val="black">
                      <a:alpha val="40000"/>
                    </a:prstClr>
                  </a:outerShdw>
                </a:effectLst>
                <a:latin typeface="Agency FB"/>
                <a:ea typeface="ADLaM Display"/>
                <a:cs typeface="ADLaM Display"/>
              </a:rPr>
              <a:t>Analysis</a:t>
            </a:r>
            <a:endParaRPr lang="en-US">
              <a:gradFill flip="none" rotWithShape="1">
                <a:gsLst>
                  <a:gs pos="0">
                    <a:srgbClr val="538135">
                      <a:shade val="30000"/>
                      <a:satMod val="115000"/>
                    </a:srgbClr>
                  </a:gs>
                  <a:gs pos="50000">
                    <a:srgbClr val="538135">
                      <a:shade val="67500"/>
                      <a:satMod val="115000"/>
                    </a:srgbClr>
                  </a:gs>
                  <a:gs pos="100000">
                    <a:srgbClr val="538135">
                      <a:shade val="100000"/>
                      <a:satMod val="115000"/>
                    </a:srgbClr>
                  </a:gs>
                </a:gsLst>
                <a:lin ang="16200000" scaled="1"/>
                <a:tileRect/>
              </a:gradFill>
            </a:endParaRPr>
          </a:p>
        </p:txBody>
      </p:sp>
      <p:pic>
        <p:nvPicPr>
          <p:cNvPr id="5" name="Picture 4">
            <a:extLst>
              <a:ext uri="{FF2B5EF4-FFF2-40B4-BE49-F238E27FC236}">
                <a16:creationId xmlns:a16="http://schemas.microsoft.com/office/drawing/2014/main" id="{15144647-9997-19AC-D628-3BDC5BDFA872}"/>
              </a:ext>
            </a:extLst>
          </p:cNvPr>
          <p:cNvPicPr>
            <a:picLocks noChangeAspect="1"/>
          </p:cNvPicPr>
          <p:nvPr/>
        </p:nvPicPr>
        <p:blipFill>
          <a:blip r:embed="rId3"/>
          <a:stretch>
            <a:fillRect/>
          </a:stretch>
        </p:blipFill>
        <p:spPr>
          <a:xfrm>
            <a:off x="-246573" y="1938534"/>
            <a:ext cx="3882013" cy="3882013"/>
          </a:xfrm>
          <a:prstGeom prst="rect">
            <a:avLst/>
          </a:prstGeom>
        </p:spPr>
      </p:pic>
    </p:spTree>
    <p:extLst>
      <p:ext uri="{BB962C8B-B14F-4D97-AF65-F5344CB8AC3E}">
        <p14:creationId xmlns:p14="http://schemas.microsoft.com/office/powerpoint/2010/main" val="979690997"/>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60C4F178-9799-8933-4F86-B8D03A55F990}"/>
              </a:ext>
            </a:extLst>
          </p:cNvPr>
          <p:cNvSpPr/>
          <p:nvPr/>
        </p:nvSpPr>
        <p:spPr>
          <a:xfrm>
            <a:off x="297698" y="1718224"/>
            <a:ext cx="5274048" cy="4691457"/>
          </a:xfrm>
          <a:prstGeom prst="roundRect">
            <a:avLst>
              <a:gd name="adj" fmla="val 8338"/>
            </a:avLst>
          </a:prstGeom>
          <a:solidFill>
            <a:schemeClr val="accent1">
              <a:alpha val="37000"/>
            </a:schemeClr>
          </a:solidFill>
          <a:ln w="57150">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E8E9C1B0-8CAB-F170-CFDA-E4EC1A2ED2E8}"/>
              </a:ext>
            </a:extLst>
          </p:cNvPr>
          <p:cNvSpPr/>
          <p:nvPr/>
        </p:nvSpPr>
        <p:spPr>
          <a:xfrm>
            <a:off x="387576" y="1824062"/>
            <a:ext cx="5376942" cy="4524315"/>
          </a:xfrm>
          <a:prstGeom prst="rect">
            <a:avLst/>
          </a:prstGeom>
          <a:noFill/>
        </p:spPr>
        <p:txBody>
          <a:bodyPr wrap="square" lIns="91440" tIns="45720" rIns="91440" bIns="45720" anchor="t">
            <a:spAutoFit/>
          </a:bodyPr>
          <a:lstStyle/>
          <a:p>
            <a:pPr marL="342900" indent="-342900">
              <a:buFont typeface="Arial" panose="020B0604020202020204" pitchFamily="34" charset="0"/>
              <a:buChar char="•"/>
            </a:pPr>
            <a:r>
              <a:rPr lang="en-US" sz="2400" b="1" err="1">
                <a:ln w="0">
                  <a:solidFill>
                    <a:schemeClr val="bg2">
                      <a:lumMod val="10000"/>
                    </a:schemeClr>
                  </a:solidFill>
                </a:ln>
                <a:solidFill>
                  <a:srgbClr val="FFFFFF"/>
                </a:solidFill>
                <a:effectLst>
                  <a:outerShdw blurRad="50800" dist="38100" dir="2700000" algn="tl" rotWithShape="0">
                    <a:prstClr val="black">
                      <a:alpha val="40000"/>
                    </a:prstClr>
                  </a:outerShdw>
                </a:effectLst>
                <a:latin typeface="Calibri"/>
                <a:ea typeface="ADLaM Display"/>
                <a:cs typeface="Calibri"/>
              </a:rPr>
              <a:t>Langauges</a:t>
            </a:r>
            <a:endParaRPr lang="en-US" sz="2400" b="1" err="1">
              <a:ln w="0">
                <a:solidFill>
                  <a:srgbClr val="E7E6E6">
                    <a:lumMod val="10000"/>
                  </a:srgbClr>
                </a:solidFill>
              </a:ln>
              <a:solidFill>
                <a:srgbClr val="FFFFFF"/>
              </a:solidFill>
              <a:effectLst>
                <a:outerShdw blurRad="50800" dist="38100" dir="2700000" algn="tl" rotWithShape="0">
                  <a:prstClr val="black">
                    <a:alpha val="40000"/>
                  </a:prstClr>
                </a:outerShdw>
              </a:effectLst>
              <a:latin typeface="Calibri"/>
              <a:ea typeface="ADLaM Display"/>
              <a:cs typeface="Calibri"/>
            </a:endParaRPr>
          </a:p>
          <a:p>
            <a:pPr marL="800100" lvl="1" indent="-342900">
              <a:buFont typeface="Arial" panose="020B0604020202020204" pitchFamily="34" charset="0"/>
              <a:buChar char="•"/>
            </a:pPr>
            <a:r>
              <a:rPr lang="en-US" sz="2400" b="1">
                <a:ln w="0">
                  <a:solidFill>
                    <a:schemeClr val="bg2">
                      <a:lumMod val="10000"/>
                    </a:schemeClr>
                  </a:solidFill>
                </a:ln>
                <a:solidFill>
                  <a:srgbClr val="FFFFFF"/>
                </a:solidFill>
                <a:effectLst>
                  <a:outerShdw blurRad="50800" dist="38100" dir="2700000" algn="tl" rotWithShape="0">
                    <a:prstClr val="black">
                      <a:alpha val="40000"/>
                    </a:prstClr>
                  </a:outerShdw>
                </a:effectLst>
                <a:latin typeface="Calibri"/>
                <a:ea typeface="ADLaM Display"/>
                <a:cs typeface="Calibri"/>
              </a:rPr>
              <a:t>Java</a:t>
            </a:r>
            <a:endParaRPr lang="en-US" sz="2400" b="1">
              <a:ln w="0">
                <a:solidFill>
                  <a:srgbClr val="E7E6E6">
                    <a:lumMod val="10000"/>
                  </a:srgbClr>
                </a:solidFill>
              </a:ln>
              <a:solidFill>
                <a:srgbClr val="FFFFFF"/>
              </a:solidFill>
              <a:effectLst>
                <a:outerShdw blurRad="50800" dist="38100" dir="2700000" algn="tl" rotWithShape="0">
                  <a:prstClr val="black">
                    <a:alpha val="40000"/>
                  </a:prstClr>
                </a:outerShdw>
              </a:effectLst>
              <a:latin typeface="Calibri"/>
              <a:ea typeface="ADLaM Display"/>
              <a:cs typeface="Calibri"/>
            </a:endParaRPr>
          </a:p>
          <a:p>
            <a:pPr marL="800100" lvl="1" indent="-342900">
              <a:buFont typeface="Arial" panose="020B0604020202020204" pitchFamily="34" charset="0"/>
              <a:buChar char="•"/>
            </a:pPr>
            <a:r>
              <a:rPr lang="en-US" sz="2400" b="1">
                <a:ln w="0">
                  <a:solidFill>
                    <a:schemeClr val="bg2">
                      <a:lumMod val="10000"/>
                    </a:schemeClr>
                  </a:solidFill>
                </a:ln>
                <a:solidFill>
                  <a:srgbClr val="FFFFFF"/>
                </a:solidFill>
                <a:effectLst>
                  <a:outerShdw blurRad="50800" dist="38100" dir="2700000" algn="tl" rotWithShape="0">
                    <a:prstClr val="black">
                      <a:alpha val="40000"/>
                    </a:prstClr>
                  </a:outerShdw>
                </a:effectLst>
                <a:latin typeface="Calibri"/>
                <a:ea typeface="ADLaM Display"/>
                <a:cs typeface="Calibri"/>
              </a:rPr>
              <a:t>MySQL</a:t>
            </a:r>
            <a:endParaRPr lang="en-US" sz="2400" b="1">
              <a:ln w="0">
                <a:solidFill>
                  <a:srgbClr val="E7E6E6">
                    <a:lumMod val="10000"/>
                  </a:srgbClr>
                </a:solidFill>
              </a:ln>
              <a:solidFill>
                <a:srgbClr val="FFFFFF"/>
              </a:solidFill>
              <a:effectLst>
                <a:outerShdw blurRad="50800" dist="38100" dir="2700000" algn="tl" rotWithShape="0">
                  <a:prstClr val="black">
                    <a:alpha val="40000"/>
                  </a:prstClr>
                </a:outerShdw>
              </a:effectLst>
              <a:latin typeface="Calibri"/>
              <a:ea typeface="ADLaM Display"/>
              <a:cs typeface="Calibri"/>
            </a:endParaRPr>
          </a:p>
          <a:p>
            <a:pPr marL="800100" lvl="1" indent="-342900">
              <a:buFont typeface="Arial" panose="020B0604020202020204" pitchFamily="34" charset="0"/>
              <a:buChar char="•"/>
            </a:pPr>
            <a:r>
              <a:rPr lang="en-US" sz="2400" b="1">
                <a:ln w="0">
                  <a:solidFill>
                    <a:schemeClr val="bg2">
                      <a:lumMod val="10000"/>
                    </a:schemeClr>
                  </a:solidFill>
                </a:ln>
                <a:solidFill>
                  <a:srgbClr val="FFFFFF"/>
                </a:solidFill>
                <a:effectLst>
                  <a:outerShdw blurRad="50800" dist="38100" dir="2700000" algn="tl" rotWithShape="0">
                    <a:prstClr val="black">
                      <a:alpha val="40000"/>
                    </a:prstClr>
                  </a:outerShdw>
                </a:effectLst>
                <a:latin typeface="Calibri"/>
                <a:ea typeface="ADLaM Display"/>
                <a:cs typeface="Calibri"/>
              </a:rPr>
              <a:t>JavaFX</a:t>
            </a:r>
            <a:endParaRPr lang="en-US" sz="2400" b="1">
              <a:ln w="0">
                <a:solidFill>
                  <a:srgbClr val="E7E6E6">
                    <a:lumMod val="10000"/>
                  </a:srgbClr>
                </a:solidFill>
              </a:ln>
              <a:solidFill>
                <a:srgbClr val="FFFFFF"/>
              </a:solidFill>
              <a:effectLst>
                <a:outerShdw blurRad="50800" dist="38100" dir="2700000" algn="tl" rotWithShape="0">
                  <a:prstClr val="black">
                    <a:alpha val="40000"/>
                  </a:prstClr>
                </a:outerShdw>
              </a:effectLst>
              <a:latin typeface="Calibri"/>
              <a:ea typeface="ADLaM Display"/>
              <a:cs typeface="Calibri"/>
            </a:endParaRPr>
          </a:p>
          <a:p>
            <a:pPr marL="342900" indent="-342900">
              <a:buFont typeface="Arial" panose="020B0604020202020204" pitchFamily="34" charset="0"/>
              <a:buChar char="•"/>
            </a:pPr>
            <a:r>
              <a:rPr lang="en-US" sz="2400" b="1">
                <a:ln w="0">
                  <a:solidFill>
                    <a:srgbClr val="E7E6E6">
                      <a:lumMod val="10000"/>
                    </a:srgbClr>
                  </a:solidFill>
                </a:ln>
                <a:solidFill>
                  <a:srgbClr val="FFFFFF"/>
                </a:solidFill>
                <a:effectLst>
                  <a:outerShdw blurRad="50800" dist="38100" dir="2700000" algn="tl" rotWithShape="0">
                    <a:prstClr val="black">
                      <a:alpha val="40000"/>
                    </a:prstClr>
                  </a:outerShdw>
                </a:effectLst>
                <a:latin typeface="Calibri"/>
                <a:ea typeface="ADLaM Display"/>
                <a:cs typeface="Calibri"/>
              </a:rPr>
              <a:t>API's</a:t>
            </a:r>
            <a:endParaRPr lang="en-US" sz="2400" b="1">
              <a:ln w="0">
                <a:solidFill>
                  <a:srgbClr val="E7E6E6">
                    <a:lumMod val="10000"/>
                  </a:srgbClr>
                </a:solidFill>
              </a:ln>
              <a:solidFill>
                <a:srgbClr val="FFFFFF"/>
              </a:solidFill>
              <a:effectLst>
                <a:outerShdw blurRad="50800" dist="38100" dir="2700000" algn="tl" rotWithShape="0">
                  <a:prstClr val="black">
                    <a:alpha val="40000"/>
                  </a:prstClr>
                </a:outerShdw>
              </a:effectLst>
              <a:latin typeface="Calibri"/>
              <a:ea typeface="ADLaM Display" panose="020F0502020204030204" pitchFamily="2" charset="0"/>
              <a:cs typeface="Calibri"/>
            </a:endParaRPr>
          </a:p>
          <a:p>
            <a:pPr marL="800100" lvl="1" indent="-342900">
              <a:buFont typeface="Arial" panose="020B0604020202020204" pitchFamily="34" charset="0"/>
              <a:buChar char="•"/>
            </a:pPr>
            <a:r>
              <a:rPr lang="en-US" sz="2400" b="1">
                <a:ln w="0">
                  <a:solidFill>
                    <a:srgbClr val="E7E6E6">
                      <a:lumMod val="10000"/>
                    </a:srgbClr>
                  </a:solidFill>
                </a:ln>
                <a:solidFill>
                  <a:srgbClr val="FFFFFF"/>
                </a:solidFill>
                <a:effectLst>
                  <a:outerShdw blurRad="50800" dist="38100" dir="2700000" algn="tl" rotWithShape="0">
                    <a:prstClr val="black">
                      <a:alpha val="40000"/>
                    </a:prstClr>
                  </a:outerShdw>
                </a:effectLst>
                <a:latin typeface="Calibri"/>
                <a:ea typeface="ADLaM Display"/>
                <a:cs typeface="Calibri"/>
              </a:rPr>
              <a:t>NewsData.io</a:t>
            </a:r>
            <a:r>
              <a:rPr lang="en-US" sz="1400" b="1">
                <a:ln w="0">
                  <a:solidFill>
                    <a:srgbClr val="E7E6E6">
                      <a:lumMod val="10000"/>
                    </a:srgbClr>
                  </a:solidFill>
                </a:ln>
                <a:solidFill>
                  <a:srgbClr val="FFFFFF"/>
                </a:solidFill>
                <a:effectLst>
                  <a:outerShdw blurRad="50800" dist="38100" dir="2700000" algn="tl" rotWithShape="0">
                    <a:prstClr val="black">
                      <a:alpha val="40000"/>
                    </a:prstClr>
                  </a:outerShdw>
                </a:effectLst>
                <a:latin typeface="Calibri"/>
                <a:ea typeface="ADLaM Display"/>
                <a:cs typeface="Calibri"/>
              </a:rPr>
              <a:t>(200 daily requests)</a:t>
            </a:r>
            <a:endParaRPr lang="en-US" sz="1400" b="1">
              <a:ln w="0">
                <a:solidFill>
                  <a:srgbClr val="E7E6E6">
                    <a:lumMod val="10000"/>
                  </a:srgbClr>
                </a:solidFill>
              </a:ln>
              <a:solidFill>
                <a:srgbClr val="FFFFFF"/>
              </a:solidFill>
              <a:effectLst>
                <a:outerShdw blurRad="50800" dist="38100" dir="2700000" algn="tl" rotWithShape="0">
                  <a:prstClr val="black">
                    <a:alpha val="40000"/>
                  </a:prstClr>
                </a:outerShdw>
              </a:effectLst>
              <a:latin typeface="Calibri"/>
              <a:ea typeface="ADLaM Display" panose="020F0502020204030204" pitchFamily="2" charset="0"/>
              <a:cs typeface="Calibri"/>
            </a:endParaRPr>
          </a:p>
          <a:p>
            <a:pPr marL="800100" lvl="1" indent="-342900">
              <a:buFont typeface="Arial" panose="020B0604020202020204" pitchFamily="34" charset="0"/>
              <a:buChar char="•"/>
            </a:pPr>
            <a:r>
              <a:rPr lang="en-US" sz="2400" b="1" err="1">
                <a:ln w="0">
                  <a:solidFill>
                    <a:srgbClr val="E7E6E6">
                      <a:lumMod val="10000"/>
                    </a:srgbClr>
                  </a:solidFill>
                </a:ln>
                <a:solidFill>
                  <a:srgbClr val="FFFFFF"/>
                </a:solidFill>
                <a:effectLst>
                  <a:outerShdw blurRad="50800" dist="38100" dir="2700000" algn="tl" rotWithShape="0">
                    <a:prstClr val="black">
                      <a:alpha val="40000"/>
                    </a:prstClr>
                  </a:outerShdw>
                </a:effectLst>
                <a:latin typeface="Calibri"/>
                <a:ea typeface="ADLaM Display"/>
                <a:cs typeface="Calibri"/>
              </a:rPr>
              <a:t>GoogleMapsAPI</a:t>
            </a:r>
            <a:r>
              <a:rPr lang="en-US" sz="1400" b="1">
                <a:ln w="0">
                  <a:solidFill>
                    <a:srgbClr val="E7E6E6">
                      <a:lumMod val="10000"/>
                    </a:srgbClr>
                  </a:solidFill>
                </a:ln>
                <a:solidFill>
                  <a:srgbClr val="FFFFFF"/>
                </a:solidFill>
                <a:effectLst>
                  <a:outerShdw blurRad="50800" dist="38100" dir="2700000" algn="tl" rotWithShape="0">
                    <a:prstClr val="black">
                      <a:alpha val="40000"/>
                    </a:prstClr>
                  </a:outerShdw>
                </a:effectLst>
                <a:latin typeface="Calibri"/>
                <a:ea typeface="ADLaM Display"/>
                <a:cs typeface="Calibri"/>
              </a:rPr>
              <a:t>(200 daily requests)</a:t>
            </a:r>
            <a:endParaRPr lang="en-US" sz="1400" b="1">
              <a:ln w="0">
                <a:solidFill>
                  <a:srgbClr val="E7E6E6">
                    <a:lumMod val="10000"/>
                  </a:srgbClr>
                </a:solidFill>
              </a:ln>
              <a:solidFill>
                <a:srgbClr val="FFFFFF"/>
              </a:solidFill>
              <a:effectLst>
                <a:outerShdw blurRad="50800" dist="38100" dir="2700000" algn="tl" rotWithShape="0">
                  <a:prstClr val="black">
                    <a:alpha val="40000"/>
                  </a:prstClr>
                </a:outerShdw>
              </a:effectLst>
              <a:latin typeface="Calibri"/>
              <a:ea typeface="ADLaM Display" panose="020F0502020204030204" pitchFamily="2" charset="0"/>
              <a:cs typeface="Calibri"/>
            </a:endParaRPr>
          </a:p>
          <a:p>
            <a:pPr marL="800100" lvl="1" indent="-342900">
              <a:buFont typeface="Arial" panose="020B0604020202020204" pitchFamily="34" charset="0"/>
              <a:buChar char="•"/>
            </a:pPr>
            <a:r>
              <a:rPr lang="en-US" sz="2400" b="1" err="1">
                <a:ln w="0">
                  <a:solidFill>
                    <a:srgbClr val="E7E6E6">
                      <a:lumMod val="10000"/>
                    </a:srgbClr>
                  </a:solidFill>
                </a:ln>
                <a:solidFill>
                  <a:srgbClr val="FFFFFF"/>
                </a:solidFill>
                <a:effectLst>
                  <a:outerShdw blurRad="50800" dist="38100" dir="2700000" algn="tl" rotWithShape="0">
                    <a:prstClr val="black">
                      <a:alpha val="40000"/>
                    </a:prstClr>
                  </a:outerShdw>
                </a:effectLst>
                <a:latin typeface="Calibri"/>
                <a:ea typeface="ADLaM Display"/>
                <a:cs typeface="Calibri"/>
              </a:rPr>
              <a:t>WeatherAPI</a:t>
            </a:r>
            <a:r>
              <a:rPr lang="en-US" sz="1400" b="1">
                <a:ln w="0">
                  <a:solidFill>
                    <a:srgbClr val="E7E6E6">
                      <a:lumMod val="10000"/>
                    </a:srgbClr>
                  </a:solidFill>
                </a:ln>
                <a:solidFill>
                  <a:srgbClr val="FFFFFF"/>
                </a:solidFill>
                <a:effectLst>
                  <a:outerShdw blurRad="50800" dist="38100" dir="2700000" algn="tl" rotWithShape="0">
                    <a:prstClr val="black">
                      <a:alpha val="40000"/>
                    </a:prstClr>
                  </a:outerShdw>
                </a:effectLst>
                <a:latin typeface="Calibri"/>
                <a:ea typeface="ADLaM Display"/>
                <a:cs typeface="Calibri"/>
              </a:rPr>
              <a:t>(1M daily requests)</a:t>
            </a:r>
            <a:endParaRPr lang="en-US" sz="1400" b="1">
              <a:ln w="0">
                <a:solidFill>
                  <a:srgbClr val="E7E6E6">
                    <a:lumMod val="10000"/>
                  </a:srgbClr>
                </a:solidFill>
              </a:ln>
              <a:solidFill>
                <a:srgbClr val="FFFFFF"/>
              </a:solidFill>
              <a:effectLst>
                <a:outerShdw blurRad="50800" dist="38100" dir="2700000" algn="tl" rotWithShape="0">
                  <a:prstClr val="black">
                    <a:alpha val="40000"/>
                  </a:prstClr>
                </a:outerShdw>
              </a:effectLst>
              <a:latin typeface="Calibri"/>
              <a:ea typeface="ADLaM Display" panose="020F0502020204030204" pitchFamily="2" charset="0"/>
              <a:cs typeface="Calibri"/>
            </a:endParaRPr>
          </a:p>
          <a:p>
            <a:pPr marL="342900" indent="-342900">
              <a:buFont typeface="Arial,Sans-Serif" panose="020B0604020202020204" pitchFamily="34" charset="0"/>
              <a:buChar char="•"/>
            </a:pPr>
            <a:r>
              <a:rPr lang="en-US" sz="2400" b="1">
                <a:ln w="0">
                  <a:solidFill>
                    <a:srgbClr val="E7E6E6">
                      <a:lumMod val="10000"/>
                    </a:srgbClr>
                  </a:solidFill>
                </a:ln>
                <a:solidFill>
                  <a:srgbClr val="FFFFFF"/>
                </a:solidFill>
                <a:effectLst>
                  <a:outerShdw blurRad="50800" dist="38100" dir="2700000" algn="tl" rotWithShape="0">
                    <a:prstClr val="black">
                      <a:alpha val="40000"/>
                    </a:prstClr>
                  </a:outerShdw>
                </a:effectLst>
                <a:latin typeface="Calibri"/>
                <a:ea typeface="ADLaM Display"/>
                <a:cs typeface="Calibri"/>
              </a:rPr>
              <a:t>AWS RDS Database</a:t>
            </a:r>
          </a:p>
          <a:p>
            <a:pPr marL="342900" indent="-342900">
              <a:buFont typeface="Arial,Sans-Serif" panose="020B0604020202020204" pitchFamily="34" charset="0"/>
              <a:buChar char="•"/>
            </a:pPr>
            <a:r>
              <a:rPr lang="en-US" sz="2400" b="1">
                <a:ln w="0">
                  <a:solidFill>
                    <a:srgbClr val="E7E6E6">
                      <a:lumMod val="10000"/>
                    </a:srgbClr>
                  </a:solidFill>
                </a:ln>
                <a:solidFill>
                  <a:srgbClr val="FFFFFF"/>
                </a:solidFill>
                <a:effectLst>
                  <a:outerShdw blurRad="50800" dist="38100" dir="2700000" algn="tl" rotWithShape="0">
                    <a:prstClr val="black">
                      <a:alpha val="40000"/>
                    </a:prstClr>
                  </a:outerShdw>
                </a:effectLst>
                <a:latin typeface="Calibri"/>
                <a:ea typeface="ADLaM Display"/>
                <a:cs typeface="Calibri"/>
              </a:rPr>
              <a:t>Git/</a:t>
            </a:r>
            <a:r>
              <a:rPr lang="en-US" sz="2400" b="1" err="1">
                <a:ln w="0">
                  <a:solidFill>
                    <a:srgbClr val="E7E6E6">
                      <a:lumMod val="10000"/>
                    </a:srgbClr>
                  </a:solidFill>
                </a:ln>
                <a:solidFill>
                  <a:srgbClr val="FFFFFF"/>
                </a:solidFill>
                <a:effectLst>
                  <a:outerShdw blurRad="50800" dist="38100" dir="2700000" algn="tl" rotWithShape="0">
                    <a:prstClr val="black">
                      <a:alpha val="40000"/>
                    </a:prstClr>
                  </a:outerShdw>
                </a:effectLst>
                <a:latin typeface="Calibri"/>
                <a:ea typeface="ADLaM Display"/>
                <a:cs typeface="Calibri"/>
              </a:rPr>
              <a:t>Github</a:t>
            </a:r>
            <a:endParaRPr lang="en-US" sz="2400" b="1">
              <a:ln w="0">
                <a:solidFill>
                  <a:srgbClr val="E7E6E6">
                    <a:lumMod val="10000"/>
                  </a:srgbClr>
                </a:solidFill>
              </a:ln>
              <a:solidFill>
                <a:srgbClr val="FFFFFF"/>
              </a:solidFill>
              <a:effectLst>
                <a:outerShdw blurRad="50800" dist="38100" dir="2700000" algn="tl" rotWithShape="0">
                  <a:prstClr val="black">
                    <a:alpha val="40000"/>
                  </a:prstClr>
                </a:outerShdw>
              </a:effectLst>
              <a:latin typeface="Calibri"/>
              <a:ea typeface="ADLaM Display"/>
              <a:cs typeface="Calibri"/>
            </a:endParaRPr>
          </a:p>
          <a:p>
            <a:pPr marL="342900" indent="-342900">
              <a:buFont typeface="Arial,Sans-Serif" panose="020B0604020202020204" pitchFamily="34" charset="0"/>
              <a:buChar char="•"/>
            </a:pPr>
            <a:r>
              <a:rPr lang="en-US" sz="2400" b="1">
                <a:ln w="0">
                  <a:solidFill>
                    <a:srgbClr val="E7E6E6">
                      <a:lumMod val="10000"/>
                    </a:srgbClr>
                  </a:solidFill>
                </a:ln>
                <a:solidFill>
                  <a:srgbClr val="FFFFFF"/>
                </a:solidFill>
                <a:effectLst>
                  <a:outerShdw blurRad="50800" dist="38100" dir="2700000" algn="tl" rotWithShape="0">
                    <a:prstClr val="black">
                      <a:alpha val="40000"/>
                    </a:prstClr>
                  </a:outerShdw>
                </a:effectLst>
                <a:latin typeface="Calibri"/>
                <a:ea typeface="ADLaM Display"/>
                <a:cs typeface="Calibri"/>
              </a:rPr>
              <a:t>Trello</a:t>
            </a:r>
          </a:p>
          <a:p>
            <a:pPr marL="342900" indent="-342900">
              <a:buFont typeface="Arial,Sans-Serif" panose="020B0604020202020204" pitchFamily="34" charset="0"/>
              <a:buChar char="•"/>
            </a:pPr>
            <a:r>
              <a:rPr lang="en-US" sz="2400" b="1">
                <a:ln w="0">
                  <a:solidFill>
                    <a:srgbClr val="E7E6E6">
                      <a:lumMod val="10000"/>
                    </a:srgbClr>
                  </a:solidFill>
                </a:ln>
                <a:solidFill>
                  <a:srgbClr val="FFFFFF"/>
                </a:solidFill>
                <a:effectLst>
                  <a:outerShdw blurRad="50800" dist="38100" dir="2700000" algn="tl" rotWithShape="0">
                    <a:prstClr val="black">
                      <a:alpha val="40000"/>
                    </a:prstClr>
                  </a:outerShdw>
                </a:effectLst>
                <a:latin typeface="Calibri"/>
                <a:ea typeface="ADLaM Display"/>
                <a:cs typeface="Calibri"/>
              </a:rPr>
              <a:t>Draw.io</a:t>
            </a:r>
          </a:p>
        </p:txBody>
      </p:sp>
      <p:grpSp>
        <p:nvGrpSpPr>
          <p:cNvPr id="2" name="Group 1">
            <a:extLst>
              <a:ext uri="{FF2B5EF4-FFF2-40B4-BE49-F238E27FC236}">
                <a16:creationId xmlns:a16="http://schemas.microsoft.com/office/drawing/2014/main" id="{62F435DF-A024-8553-F656-97BCE30DF04A}"/>
              </a:ext>
            </a:extLst>
          </p:cNvPr>
          <p:cNvGrpSpPr/>
          <p:nvPr/>
        </p:nvGrpSpPr>
        <p:grpSpPr>
          <a:xfrm>
            <a:off x="6034820" y="491538"/>
            <a:ext cx="2069918" cy="1784412"/>
            <a:chOff x="5916031" y="1005997"/>
            <a:chExt cx="2069918" cy="1784412"/>
          </a:xfrm>
        </p:grpSpPr>
        <p:sp>
          <p:nvSpPr>
            <p:cNvPr id="5" name="Hexagon 4">
              <a:extLst>
                <a:ext uri="{FF2B5EF4-FFF2-40B4-BE49-F238E27FC236}">
                  <a16:creationId xmlns:a16="http://schemas.microsoft.com/office/drawing/2014/main" id="{9C84B3CB-3461-0AEB-8717-C61A339B4059}"/>
                </a:ext>
              </a:extLst>
            </p:cNvPr>
            <p:cNvSpPr/>
            <p:nvPr/>
          </p:nvSpPr>
          <p:spPr>
            <a:xfrm>
              <a:off x="5916031" y="1005997"/>
              <a:ext cx="2069918" cy="1784412"/>
            </a:xfrm>
            <a:prstGeom prst="hexagon">
              <a:avLst/>
            </a:prstGeom>
            <a:gradFill flip="none" rotWithShape="1">
              <a:gsLst>
                <a:gs pos="0">
                  <a:schemeClr val="accent5">
                    <a:lumMod val="0"/>
                    <a:lumOff val="100000"/>
                    <a:alpha val="80000"/>
                  </a:schemeClr>
                </a:gs>
                <a:gs pos="35000">
                  <a:schemeClr val="accent5">
                    <a:lumMod val="0"/>
                    <a:lumOff val="100000"/>
                    <a:alpha val="80000"/>
                  </a:schemeClr>
                </a:gs>
                <a:gs pos="100000">
                  <a:schemeClr val="accent5">
                    <a:lumMod val="100000"/>
                    <a:alpha val="80000"/>
                  </a:schemeClr>
                </a:gs>
              </a:gsLst>
              <a:path path="circle">
                <a:fillToRect l="50000" t="50000" r="50000" b="50000"/>
              </a:path>
              <a:tileRect/>
            </a:gradFill>
            <a:ln w="38100">
              <a:noFill/>
            </a:ln>
            <a:effectLst>
              <a:outerShdw blurRad="63500" sx="102000" sy="102000" algn="ctr" rotWithShape="0">
                <a:prstClr val="black">
                  <a:alpha val="6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Java (programming language) - Wikipedia">
              <a:extLst>
                <a:ext uri="{FF2B5EF4-FFF2-40B4-BE49-F238E27FC236}">
                  <a16:creationId xmlns:a16="http://schemas.microsoft.com/office/drawing/2014/main" id="{F5A60CF7-8019-192D-92DA-964BE82FA1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93340" y="1041812"/>
              <a:ext cx="915300" cy="171278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7" name="Group 16">
            <a:extLst>
              <a:ext uri="{FF2B5EF4-FFF2-40B4-BE49-F238E27FC236}">
                <a16:creationId xmlns:a16="http://schemas.microsoft.com/office/drawing/2014/main" id="{996B6202-CD8A-74D0-9741-85D68531465F}"/>
              </a:ext>
            </a:extLst>
          </p:cNvPr>
          <p:cNvGrpSpPr/>
          <p:nvPr/>
        </p:nvGrpSpPr>
        <p:grpSpPr>
          <a:xfrm>
            <a:off x="9680347" y="497126"/>
            <a:ext cx="2069918" cy="1784412"/>
            <a:chOff x="9633445" y="1040340"/>
            <a:chExt cx="2069918" cy="1784412"/>
          </a:xfrm>
        </p:grpSpPr>
        <p:sp>
          <p:nvSpPr>
            <p:cNvPr id="8" name="Hexagon 7">
              <a:extLst>
                <a:ext uri="{FF2B5EF4-FFF2-40B4-BE49-F238E27FC236}">
                  <a16:creationId xmlns:a16="http://schemas.microsoft.com/office/drawing/2014/main" id="{66B6CB7E-2B44-C00A-BE50-51558D2A78BE}"/>
                </a:ext>
              </a:extLst>
            </p:cNvPr>
            <p:cNvSpPr/>
            <p:nvPr/>
          </p:nvSpPr>
          <p:spPr>
            <a:xfrm>
              <a:off x="9633445" y="1040340"/>
              <a:ext cx="2069918" cy="1784412"/>
            </a:xfrm>
            <a:prstGeom prst="hexagon">
              <a:avLst/>
            </a:prstGeom>
            <a:gradFill flip="none" rotWithShape="1">
              <a:gsLst>
                <a:gs pos="0">
                  <a:schemeClr val="accent5">
                    <a:lumMod val="0"/>
                    <a:lumOff val="100000"/>
                    <a:alpha val="80000"/>
                  </a:schemeClr>
                </a:gs>
                <a:gs pos="35000">
                  <a:schemeClr val="accent5">
                    <a:lumMod val="0"/>
                    <a:lumOff val="100000"/>
                    <a:alpha val="80000"/>
                  </a:schemeClr>
                </a:gs>
                <a:gs pos="100000">
                  <a:schemeClr val="accent5">
                    <a:lumMod val="100000"/>
                    <a:alpha val="80000"/>
                  </a:schemeClr>
                </a:gs>
              </a:gsLst>
              <a:path path="circle">
                <a:fillToRect l="50000" t="50000" r="50000" b="50000"/>
              </a:path>
              <a:tileRect/>
            </a:gradFill>
            <a:ln w="38100">
              <a:noFill/>
            </a:ln>
            <a:effectLst>
              <a:outerShdw blurRad="63500" sx="102000" sy="102000" algn="ctr" rotWithShape="0">
                <a:prstClr val="black">
                  <a:alpha val="6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4" name="Picture 10" descr="JavaFX - Wikipedia">
              <a:extLst>
                <a:ext uri="{FF2B5EF4-FFF2-40B4-BE49-F238E27FC236}">
                  <a16:creationId xmlns:a16="http://schemas.microsoft.com/office/drawing/2014/main" id="{611ED4C4-5F89-ABC8-015F-238A84DFEC3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03886" y="1442665"/>
              <a:ext cx="1880239" cy="77517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 name="Group 8">
            <a:extLst>
              <a:ext uri="{FF2B5EF4-FFF2-40B4-BE49-F238E27FC236}">
                <a16:creationId xmlns:a16="http://schemas.microsoft.com/office/drawing/2014/main" id="{1BE7D930-2C3A-4EF6-DCA9-CCED3B0DCD4F}"/>
              </a:ext>
            </a:extLst>
          </p:cNvPr>
          <p:cNvGrpSpPr/>
          <p:nvPr/>
        </p:nvGrpSpPr>
        <p:grpSpPr>
          <a:xfrm>
            <a:off x="6032066" y="2526676"/>
            <a:ext cx="2069918" cy="1784412"/>
            <a:chOff x="5913277" y="3041135"/>
            <a:chExt cx="2069918" cy="1784412"/>
          </a:xfrm>
        </p:grpSpPr>
        <p:sp>
          <p:nvSpPr>
            <p:cNvPr id="7" name="Hexagon 6">
              <a:extLst>
                <a:ext uri="{FF2B5EF4-FFF2-40B4-BE49-F238E27FC236}">
                  <a16:creationId xmlns:a16="http://schemas.microsoft.com/office/drawing/2014/main" id="{1F4BC149-11C4-760F-3529-C18207297248}"/>
                </a:ext>
              </a:extLst>
            </p:cNvPr>
            <p:cNvSpPr/>
            <p:nvPr/>
          </p:nvSpPr>
          <p:spPr>
            <a:xfrm>
              <a:off x="5913277" y="3041135"/>
              <a:ext cx="2069918" cy="1784412"/>
            </a:xfrm>
            <a:prstGeom prst="hexagon">
              <a:avLst/>
            </a:prstGeom>
            <a:gradFill flip="none" rotWithShape="1">
              <a:gsLst>
                <a:gs pos="0">
                  <a:schemeClr val="accent5">
                    <a:lumMod val="0"/>
                    <a:lumOff val="100000"/>
                    <a:alpha val="80000"/>
                  </a:schemeClr>
                </a:gs>
                <a:gs pos="35000">
                  <a:schemeClr val="accent5">
                    <a:lumMod val="0"/>
                    <a:lumOff val="100000"/>
                    <a:alpha val="80000"/>
                  </a:schemeClr>
                </a:gs>
                <a:gs pos="100000">
                  <a:schemeClr val="accent5">
                    <a:lumMod val="100000"/>
                    <a:alpha val="80000"/>
                  </a:schemeClr>
                </a:gs>
              </a:gsLst>
              <a:path path="circle">
                <a:fillToRect l="50000" t="50000" r="50000" b="50000"/>
              </a:path>
              <a:tileRect/>
            </a:gradFill>
            <a:ln w="38100">
              <a:noFill/>
            </a:ln>
            <a:effectLst>
              <a:outerShdw blurRad="63500" sx="102000" sy="102000" algn="ctr" rotWithShape="0">
                <a:prstClr val="black">
                  <a:alpha val="6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6" name="Picture 12" descr="Amazon Web Services - Wikipedia">
              <a:extLst>
                <a:ext uri="{FF2B5EF4-FFF2-40B4-BE49-F238E27FC236}">
                  <a16:creationId xmlns:a16="http://schemas.microsoft.com/office/drawing/2014/main" id="{7396137D-8FFD-DE75-8DB1-61CEBFF32D5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86199" y="3550731"/>
              <a:ext cx="1527699" cy="91407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 name="Group 11">
            <a:extLst>
              <a:ext uri="{FF2B5EF4-FFF2-40B4-BE49-F238E27FC236}">
                <a16:creationId xmlns:a16="http://schemas.microsoft.com/office/drawing/2014/main" id="{87CB58D5-943C-0F96-6A14-FFB23AA99E11}"/>
              </a:ext>
            </a:extLst>
          </p:cNvPr>
          <p:cNvGrpSpPr/>
          <p:nvPr/>
        </p:nvGrpSpPr>
        <p:grpSpPr>
          <a:xfrm>
            <a:off x="9586138" y="2525985"/>
            <a:ext cx="2249489" cy="1784412"/>
            <a:chOff x="9554935" y="3075478"/>
            <a:chExt cx="2249489" cy="1784412"/>
          </a:xfrm>
        </p:grpSpPr>
        <p:sp>
          <p:nvSpPr>
            <p:cNvPr id="10" name="Hexagon 9">
              <a:extLst>
                <a:ext uri="{FF2B5EF4-FFF2-40B4-BE49-F238E27FC236}">
                  <a16:creationId xmlns:a16="http://schemas.microsoft.com/office/drawing/2014/main" id="{AF9B75B2-ED43-767A-398F-0066C7540F58}"/>
                </a:ext>
              </a:extLst>
            </p:cNvPr>
            <p:cNvSpPr/>
            <p:nvPr/>
          </p:nvSpPr>
          <p:spPr>
            <a:xfrm>
              <a:off x="9630691" y="3075478"/>
              <a:ext cx="2069918" cy="1784412"/>
            </a:xfrm>
            <a:prstGeom prst="hexagon">
              <a:avLst/>
            </a:prstGeom>
            <a:gradFill flip="none" rotWithShape="1">
              <a:gsLst>
                <a:gs pos="0">
                  <a:schemeClr val="accent5">
                    <a:lumMod val="0"/>
                    <a:lumOff val="100000"/>
                    <a:alpha val="80000"/>
                  </a:schemeClr>
                </a:gs>
                <a:gs pos="35000">
                  <a:schemeClr val="accent5">
                    <a:lumMod val="0"/>
                    <a:lumOff val="100000"/>
                    <a:alpha val="80000"/>
                  </a:schemeClr>
                </a:gs>
                <a:gs pos="100000">
                  <a:schemeClr val="accent5">
                    <a:lumMod val="100000"/>
                    <a:alpha val="80000"/>
                  </a:schemeClr>
                </a:gs>
              </a:gsLst>
              <a:path path="circle">
                <a:fillToRect l="50000" t="50000" r="50000" b="50000"/>
              </a:path>
              <a:tileRect/>
            </a:gradFill>
            <a:ln w="38100">
              <a:noFill/>
            </a:ln>
            <a:effectLst>
              <a:outerShdw blurRad="63500" sx="102000" sy="102000" algn="ctr" rotWithShape="0">
                <a:prstClr val="black">
                  <a:alpha val="6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8" name="Picture 14" descr="What is GitHub? — Pythia Foundations">
              <a:extLst>
                <a:ext uri="{FF2B5EF4-FFF2-40B4-BE49-F238E27FC236}">
                  <a16:creationId xmlns:a16="http://schemas.microsoft.com/office/drawing/2014/main" id="{68041015-E863-8DF9-918C-BD6D95EFE41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554935" y="3335015"/>
              <a:ext cx="2249489" cy="126533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3" name="Group 12">
            <a:extLst>
              <a:ext uri="{FF2B5EF4-FFF2-40B4-BE49-F238E27FC236}">
                <a16:creationId xmlns:a16="http://schemas.microsoft.com/office/drawing/2014/main" id="{4A61EFD0-756F-FE9A-4A3E-CDACDD601ED7}"/>
              </a:ext>
            </a:extLst>
          </p:cNvPr>
          <p:cNvGrpSpPr/>
          <p:nvPr/>
        </p:nvGrpSpPr>
        <p:grpSpPr>
          <a:xfrm>
            <a:off x="7841258" y="3533030"/>
            <a:ext cx="2069918" cy="1784412"/>
            <a:chOff x="7722469" y="4047489"/>
            <a:chExt cx="2069918" cy="1784412"/>
          </a:xfrm>
        </p:grpSpPr>
        <p:sp>
          <p:nvSpPr>
            <p:cNvPr id="11" name="Hexagon 10">
              <a:extLst>
                <a:ext uri="{FF2B5EF4-FFF2-40B4-BE49-F238E27FC236}">
                  <a16:creationId xmlns:a16="http://schemas.microsoft.com/office/drawing/2014/main" id="{CB847439-FA62-91F1-D849-46D705EEB93C}"/>
                </a:ext>
              </a:extLst>
            </p:cNvPr>
            <p:cNvSpPr/>
            <p:nvPr/>
          </p:nvSpPr>
          <p:spPr>
            <a:xfrm>
              <a:off x="7722469" y="4047489"/>
              <a:ext cx="2069918" cy="1784412"/>
            </a:xfrm>
            <a:prstGeom prst="hexagon">
              <a:avLst/>
            </a:prstGeom>
            <a:gradFill flip="none" rotWithShape="1">
              <a:gsLst>
                <a:gs pos="0">
                  <a:schemeClr val="accent5">
                    <a:lumMod val="0"/>
                    <a:lumOff val="100000"/>
                    <a:alpha val="80000"/>
                  </a:schemeClr>
                </a:gs>
                <a:gs pos="35000">
                  <a:schemeClr val="accent5">
                    <a:lumMod val="0"/>
                    <a:lumOff val="100000"/>
                    <a:alpha val="80000"/>
                  </a:schemeClr>
                </a:gs>
                <a:gs pos="100000">
                  <a:schemeClr val="accent5">
                    <a:lumMod val="100000"/>
                    <a:alpha val="80000"/>
                  </a:schemeClr>
                </a:gs>
              </a:gsLst>
              <a:path path="circle">
                <a:fillToRect l="50000" t="50000" r="50000" b="50000"/>
              </a:path>
              <a:tileRect/>
            </a:gradFill>
            <a:ln w="38100">
              <a:noFill/>
            </a:ln>
            <a:effectLst>
              <a:outerShdw blurRad="63500" sx="102000" sy="102000" algn="ctr" rotWithShape="0">
                <a:prstClr val="black">
                  <a:alpha val="6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40" name="Picture 16" descr="Git - Logo Downloads">
              <a:extLst>
                <a:ext uri="{FF2B5EF4-FFF2-40B4-BE49-F238E27FC236}">
                  <a16:creationId xmlns:a16="http://schemas.microsoft.com/office/drawing/2014/main" id="{0EAEAE8F-1DF6-B6AB-6B8B-CF797DAD438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058951" y="4237901"/>
              <a:ext cx="1403588" cy="14035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6" name="Group 15">
            <a:extLst>
              <a:ext uri="{FF2B5EF4-FFF2-40B4-BE49-F238E27FC236}">
                <a16:creationId xmlns:a16="http://schemas.microsoft.com/office/drawing/2014/main" id="{6FC73FA4-82A9-47DC-202B-1D19BB225BEA}"/>
              </a:ext>
            </a:extLst>
          </p:cNvPr>
          <p:cNvGrpSpPr/>
          <p:nvPr/>
        </p:nvGrpSpPr>
        <p:grpSpPr>
          <a:xfrm>
            <a:off x="7810799" y="1489081"/>
            <a:ext cx="2133166" cy="1784412"/>
            <a:chOff x="7692010" y="2003540"/>
            <a:chExt cx="2133166" cy="1784412"/>
          </a:xfrm>
        </p:grpSpPr>
        <p:sp>
          <p:nvSpPr>
            <p:cNvPr id="6" name="Hexagon 5">
              <a:extLst>
                <a:ext uri="{FF2B5EF4-FFF2-40B4-BE49-F238E27FC236}">
                  <a16:creationId xmlns:a16="http://schemas.microsoft.com/office/drawing/2014/main" id="{B1FE02CE-16D6-977D-14D6-AFB178D4D05B}"/>
                </a:ext>
              </a:extLst>
            </p:cNvPr>
            <p:cNvSpPr/>
            <p:nvPr/>
          </p:nvSpPr>
          <p:spPr>
            <a:xfrm>
              <a:off x="7727660" y="2003540"/>
              <a:ext cx="2069918" cy="1784412"/>
            </a:xfrm>
            <a:prstGeom prst="hexagon">
              <a:avLst/>
            </a:prstGeom>
            <a:gradFill flip="none" rotWithShape="1">
              <a:gsLst>
                <a:gs pos="0">
                  <a:schemeClr val="accent5">
                    <a:lumMod val="0"/>
                    <a:lumOff val="100000"/>
                    <a:alpha val="80000"/>
                  </a:schemeClr>
                </a:gs>
                <a:gs pos="35000">
                  <a:schemeClr val="accent5">
                    <a:lumMod val="0"/>
                    <a:lumOff val="100000"/>
                    <a:alpha val="80000"/>
                  </a:schemeClr>
                </a:gs>
                <a:gs pos="100000">
                  <a:schemeClr val="accent5">
                    <a:lumMod val="100000"/>
                    <a:alpha val="80000"/>
                  </a:schemeClr>
                </a:gs>
              </a:gsLst>
              <a:path path="circle">
                <a:fillToRect l="50000" t="50000" r="50000" b="50000"/>
              </a:path>
              <a:tileRect/>
            </a:gradFill>
            <a:ln w="38100">
              <a:noFill/>
            </a:ln>
            <a:effectLst>
              <a:outerShdw blurRad="63500" sx="102000" sy="102000" algn="ctr" rotWithShape="0">
                <a:prstClr val="black">
                  <a:alpha val="6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FA981573-7B8B-4200-A9F8-235E9EC7E71B}"/>
                </a:ext>
              </a:extLst>
            </p:cNvPr>
            <p:cNvPicPr>
              <a:picLocks noChangeAspect="1"/>
            </p:cNvPicPr>
            <p:nvPr/>
          </p:nvPicPr>
          <p:blipFill>
            <a:blip r:embed="rId8"/>
            <a:stretch>
              <a:fillRect/>
            </a:stretch>
          </p:blipFill>
          <p:spPr>
            <a:xfrm>
              <a:off x="7692010" y="2129871"/>
              <a:ext cx="2133166" cy="1385103"/>
            </a:xfrm>
            <a:prstGeom prst="rect">
              <a:avLst/>
            </a:prstGeom>
          </p:spPr>
        </p:pic>
      </p:grpSp>
      <p:sp>
        <p:nvSpPr>
          <p:cNvPr id="19" name="Rectangle 18">
            <a:extLst>
              <a:ext uri="{FF2B5EF4-FFF2-40B4-BE49-F238E27FC236}">
                <a16:creationId xmlns:a16="http://schemas.microsoft.com/office/drawing/2014/main" id="{E1F4B15B-8B59-EC91-821F-DBB0F8A4CDF3}"/>
              </a:ext>
            </a:extLst>
          </p:cNvPr>
          <p:cNvSpPr/>
          <p:nvPr/>
        </p:nvSpPr>
        <p:spPr>
          <a:xfrm>
            <a:off x="297697" y="452387"/>
            <a:ext cx="3017173" cy="1107996"/>
          </a:xfrm>
          <a:prstGeom prst="rect">
            <a:avLst/>
          </a:prstGeom>
          <a:noFill/>
        </p:spPr>
        <p:txBody>
          <a:bodyPr wrap="none" lIns="91440" tIns="45720" rIns="91440" bIns="4572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6600">
                <a:ln w="0">
                  <a:solidFill>
                    <a:schemeClr val="tx1"/>
                  </a:solidFill>
                </a:ln>
                <a:gradFill flip="none" rotWithShape="1">
                  <a:gsLst>
                    <a:gs pos="0">
                      <a:srgbClr val="538135">
                        <a:shade val="30000"/>
                        <a:satMod val="115000"/>
                      </a:srgbClr>
                    </a:gs>
                    <a:gs pos="50000">
                      <a:srgbClr val="538135">
                        <a:shade val="67500"/>
                        <a:satMod val="115000"/>
                      </a:srgbClr>
                    </a:gs>
                    <a:gs pos="100000">
                      <a:srgbClr val="538135">
                        <a:shade val="100000"/>
                        <a:satMod val="115000"/>
                      </a:srgbClr>
                    </a:gs>
                  </a:gsLst>
                  <a:lin ang="16200000" scaled="1"/>
                  <a:tileRect/>
                </a:gradFill>
                <a:effectLst>
                  <a:outerShdw blurRad="50800" dist="38100" dir="2700000" algn="tl" rotWithShape="0">
                    <a:prstClr val="black">
                      <a:alpha val="40000"/>
                    </a:prstClr>
                  </a:outerShdw>
                </a:effectLst>
                <a:latin typeface="Agency FB"/>
                <a:ea typeface="ADLaM Display"/>
                <a:cs typeface="ADLaM Display"/>
              </a:rPr>
              <a:t>Resources</a:t>
            </a:r>
            <a:endParaRPr lang="en-US">
              <a:gradFill flip="none" rotWithShape="1">
                <a:gsLst>
                  <a:gs pos="0">
                    <a:srgbClr val="538135">
                      <a:shade val="30000"/>
                      <a:satMod val="115000"/>
                    </a:srgbClr>
                  </a:gs>
                  <a:gs pos="50000">
                    <a:srgbClr val="538135">
                      <a:shade val="67500"/>
                      <a:satMod val="115000"/>
                    </a:srgbClr>
                  </a:gs>
                  <a:gs pos="100000">
                    <a:srgbClr val="538135">
                      <a:shade val="100000"/>
                      <a:satMod val="115000"/>
                    </a:srgbClr>
                  </a:gs>
                </a:gsLst>
                <a:lin ang="16200000" scaled="1"/>
                <a:tileRect/>
              </a:gradFill>
            </a:endParaRPr>
          </a:p>
        </p:txBody>
      </p:sp>
      <p:grpSp>
        <p:nvGrpSpPr>
          <p:cNvPr id="27" name="Group 26">
            <a:extLst>
              <a:ext uri="{FF2B5EF4-FFF2-40B4-BE49-F238E27FC236}">
                <a16:creationId xmlns:a16="http://schemas.microsoft.com/office/drawing/2014/main" id="{7CABEE38-0BAA-CB3C-8C36-2116EB6E3638}"/>
              </a:ext>
            </a:extLst>
          </p:cNvPr>
          <p:cNvGrpSpPr/>
          <p:nvPr/>
        </p:nvGrpSpPr>
        <p:grpSpPr>
          <a:xfrm>
            <a:off x="6033741" y="4563142"/>
            <a:ext cx="2069918" cy="1784412"/>
            <a:chOff x="6081366" y="5296567"/>
            <a:chExt cx="2069918" cy="1784412"/>
          </a:xfrm>
        </p:grpSpPr>
        <p:sp>
          <p:nvSpPr>
            <p:cNvPr id="18" name="Hexagon 17">
              <a:extLst>
                <a:ext uri="{FF2B5EF4-FFF2-40B4-BE49-F238E27FC236}">
                  <a16:creationId xmlns:a16="http://schemas.microsoft.com/office/drawing/2014/main" id="{49573FFD-E09F-BCF1-1929-81E5F923F57D}"/>
                </a:ext>
              </a:extLst>
            </p:cNvPr>
            <p:cNvSpPr/>
            <p:nvPr/>
          </p:nvSpPr>
          <p:spPr>
            <a:xfrm>
              <a:off x="6081366" y="5296567"/>
              <a:ext cx="2069918" cy="1784412"/>
            </a:xfrm>
            <a:prstGeom prst="hexagon">
              <a:avLst/>
            </a:prstGeom>
            <a:gradFill flip="none" rotWithShape="1">
              <a:gsLst>
                <a:gs pos="0">
                  <a:schemeClr val="accent5">
                    <a:lumMod val="0"/>
                    <a:lumOff val="100000"/>
                    <a:alpha val="80000"/>
                  </a:schemeClr>
                </a:gs>
                <a:gs pos="35000">
                  <a:schemeClr val="accent5">
                    <a:lumMod val="0"/>
                    <a:lumOff val="100000"/>
                    <a:alpha val="80000"/>
                  </a:schemeClr>
                </a:gs>
                <a:gs pos="100000">
                  <a:schemeClr val="accent5">
                    <a:lumMod val="100000"/>
                    <a:alpha val="80000"/>
                  </a:schemeClr>
                </a:gs>
              </a:gsLst>
              <a:path path="circle">
                <a:fillToRect l="50000" t="50000" r="50000" b="50000"/>
              </a:path>
              <a:tileRect/>
            </a:gradFill>
            <a:ln w="38100">
              <a:noFill/>
            </a:ln>
            <a:effectLst>
              <a:outerShdw blurRad="63500" sx="102000" sy="102000" algn="ctr" rotWithShape="0">
                <a:prstClr val="black">
                  <a:alpha val="6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a:extLst>
                <a:ext uri="{FF2B5EF4-FFF2-40B4-BE49-F238E27FC236}">
                  <a16:creationId xmlns:a16="http://schemas.microsoft.com/office/drawing/2014/main" id="{AFCFF041-2061-8819-0DDC-6D44D82FE051}"/>
                </a:ext>
              </a:extLst>
            </p:cNvPr>
            <p:cNvPicPr>
              <a:picLocks noChangeAspect="1"/>
            </p:cNvPicPr>
            <p:nvPr/>
          </p:nvPicPr>
          <p:blipFill>
            <a:blip r:embed="rId9"/>
            <a:stretch>
              <a:fillRect/>
            </a:stretch>
          </p:blipFill>
          <p:spPr>
            <a:xfrm>
              <a:off x="6248400" y="5688728"/>
              <a:ext cx="1746739" cy="990391"/>
            </a:xfrm>
            <a:prstGeom prst="rect">
              <a:avLst/>
            </a:prstGeom>
          </p:spPr>
        </p:pic>
      </p:grpSp>
      <p:grpSp>
        <p:nvGrpSpPr>
          <p:cNvPr id="29" name="Group 28">
            <a:extLst>
              <a:ext uri="{FF2B5EF4-FFF2-40B4-BE49-F238E27FC236}">
                <a16:creationId xmlns:a16="http://schemas.microsoft.com/office/drawing/2014/main" id="{5D458C54-67D9-982F-E061-AA6725530B20}"/>
              </a:ext>
            </a:extLst>
          </p:cNvPr>
          <p:cNvGrpSpPr/>
          <p:nvPr/>
        </p:nvGrpSpPr>
        <p:grpSpPr>
          <a:xfrm>
            <a:off x="9677943" y="4564817"/>
            <a:ext cx="2069918" cy="1784412"/>
            <a:chOff x="9725568" y="5298242"/>
            <a:chExt cx="2069918" cy="1784412"/>
          </a:xfrm>
        </p:grpSpPr>
        <p:sp>
          <p:nvSpPr>
            <p:cNvPr id="23" name="Hexagon 22">
              <a:extLst>
                <a:ext uri="{FF2B5EF4-FFF2-40B4-BE49-F238E27FC236}">
                  <a16:creationId xmlns:a16="http://schemas.microsoft.com/office/drawing/2014/main" id="{40C31292-5FC5-D53C-38BE-30606F8B94FB}"/>
                </a:ext>
              </a:extLst>
            </p:cNvPr>
            <p:cNvSpPr/>
            <p:nvPr/>
          </p:nvSpPr>
          <p:spPr>
            <a:xfrm>
              <a:off x="9725568" y="5298242"/>
              <a:ext cx="2069918" cy="1784412"/>
            </a:xfrm>
            <a:prstGeom prst="hexagon">
              <a:avLst/>
            </a:prstGeom>
            <a:gradFill flip="none" rotWithShape="1">
              <a:gsLst>
                <a:gs pos="0">
                  <a:schemeClr val="accent5">
                    <a:lumMod val="0"/>
                    <a:lumOff val="100000"/>
                    <a:alpha val="80000"/>
                  </a:schemeClr>
                </a:gs>
                <a:gs pos="35000">
                  <a:schemeClr val="accent5">
                    <a:lumMod val="0"/>
                    <a:lumOff val="100000"/>
                    <a:alpha val="80000"/>
                  </a:schemeClr>
                </a:gs>
                <a:gs pos="100000">
                  <a:schemeClr val="accent5">
                    <a:lumMod val="100000"/>
                    <a:alpha val="80000"/>
                  </a:schemeClr>
                </a:gs>
              </a:gsLst>
              <a:path path="circle">
                <a:fillToRect l="50000" t="50000" r="50000" b="50000"/>
              </a:path>
              <a:tileRect/>
            </a:gradFill>
            <a:ln w="38100">
              <a:noFill/>
            </a:ln>
            <a:effectLst>
              <a:outerShdw blurRad="63500" sx="102000" sy="102000" algn="ctr" rotWithShape="0">
                <a:prstClr val="black">
                  <a:alpha val="6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27">
              <a:extLst>
                <a:ext uri="{FF2B5EF4-FFF2-40B4-BE49-F238E27FC236}">
                  <a16:creationId xmlns:a16="http://schemas.microsoft.com/office/drawing/2014/main" id="{E7D521A6-B2EA-C30F-155A-CE0B462F0020}"/>
                </a:ext>
              </a:extLst>
            </p:cNvPr>
            <p:cNvPicPr>
              <a:picLocks noChangeAspect="1"/>
            </p:cNvPicPr>
            <p:nvPr/>
          </p:nvPicPr>
          <p:blipFill>
            <a:blip r:embed="rId10"/>
            <a:stretch>
              <a:fillRect/>
            </a:stretch>
          </p:blipFill>
          <p:spPr>
            <a:xfrm>
              <a:off x="9790444" y="5621215"/>
              <a:ext cx="1930958" cy="1125416"/>
            </a:xfrm>
            <a:prstGeom prst="rect">
              <a:avLst/>
            </a:prstGeom>
          </p:spPr>
        </p:pic>
      </p:grpSp>
    </p:spTree>
    <p:extLst>
      <p:ext uri="{BB962C8B-B14F-4D97-AF65-F5344CB8AC3E}">
        <p14:creationId xmlns:p14="http://schemas.microsoft.com/office/powerpoint/2010/main" val="233000889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22" presetClass="entr" presetSubtype="8" fill="hold" nodeType="withEffect">
                                  <p:stCondLst>
                                    <p:cond delay="250"/>
                                  </p:stCondLst>
                                  <p:childTnLst>
                                    <p:set>
                                      <p:cBhvr>
                                        <p:cTn id="9" dur="1" fill="hold">
                                          <p:stCondLst>
                                            <p:cond delay="0"/>
                                          </p:stCondLst>
                                        </p:cTn>
                                        <p:tgtEl>
                                          <p:spTgt spid="9"/>
                                        </p:tgtEl>
                                        <p:attrNameLst>
                                          <p:attrName>style.visibility</p:attrName>
                                        </p:attrNameLst>
                                      </p:cBhvr>
                                      <p:to>
                                        <p:strVal val="visible"/>
                                      </p:to>
                                    </p:set>
                                    <p:animEffect transition="in" filter="wipe(left)">
                                      <p:cBhvr>
                                        <p:cTn id="10" dur="500"/>
                                        <p:tgtEl>
                                          <p:spTgt spid="9"/>
                                        </p:tgtEl>
                                      </p:cBhvr>
                                    </p:animEffect>
                                  </p:childTnLst>
                                </p:cTn>
                              </p:par>
                              <p:par>
                                <p:cTn id="11" presetID="22" presetClass="entr" presetSubtype="8" fill="hold" nodeType="withEffect">
                                  <p:stCondLst>
                                    <p:cond delay="750"/>
                                  </p:stCondLst>
                                  <p:childTnLst>
                                    <p:set>
                                      <p:cBhvr>
                                        <p:cTn id="12" dur="1" fill="hold">
                                          <p:stCondLst>
                                            <p:cond delay="0"/>
                                          </p:stCondLst>
                                        </p:cTn>
                                        <p:tgtEl>
                                          <p:spTgt spid="16"/>
                                        </p:tgtEl>
                                        <p:attrNameLst>
                                          <p:attrName>style.visibility</p:attrName>
                                        </p:attrNameLst>
                                      </p:cBhvr>
                                      <p:to>
                                        <p:strVal val="visible"/>
                                      </p:to>
                                    </p:set>
                                    <p:animEffect transition="in" filter="wipe(left)">
                                      <p:cBhvr>
                                        <p:cTn id="13" dur="500"/>
                                        <p:tgtEl>
                                          <p:spTgt spid="16"/>
                                        </p:tgtEl>
                                      </p:cBhvr>
                                    </p:animEffect>
                                  </p:childTnLst>
                                </p:cTn>
                              </p:par>
                              <p:par>
                                <p:cTn id="14" presetID="22" presetClass="entr" presetSubtype="8" fill="hold" nodeType="withEffect">
                                  <p:stCondLst>
                                    <p:cond delay="1250"/>
                                  </p:stCondLst>
                                  <p:childTnLst>
                                    <p:set>
                                      <p:cBhvr>
                                        <p:cTn id="15" dur="1" fill="hold">
                                          <p:stCondLst>
                                            <p:cond delay="0"/>
                                          </p:stCondLst>
                                        </p:cTn>
                                        <p:tgtEl>
                                          <p:spTgt spid="17"/>
                                        </p:tgtEl>
                                        <p:attrNameLst>
                                          <p:attrName>style.visibility</p:attrName>
                                        </p:attrNameLst>
                                      </p:cBhvr>
                                      <p:to>
                                        <p:strVal val="visible"/>
                                      </p:to>
                                    </p:set>
                                    <p:animEffect transition="in" filter="wipe(left)">
                                      <p:cBhvr>
                                        <p:cTn id="16" dur="500"/>
                                        <p:tgtEl>
                                          <p:spTgt spid="17"/>
                                        </p:tgtEl>
                                      </p:cBhvr>
                                    </p:animEffect>
                                  </p:childTnLst>
                                </p:cTn>
                              </p:par>
                              <p:par>
                                <p:cTn id="17" presetID="22" presetClass="entr" presetSubtype="8" fill="hold" nodeType="withEffect">
                                  <p:stCondLst>
                                    <p:cond delay="1500"/>
                                  </p:stCondLst>
                                  <p:childTnLst>
                                    <p:set>
                                      <p:cBhvr>
                                        <p:cTn id="18" dur="1" fill="hold">
                                          <p:stCondLst>
                                            <p:cond delay="0"/>
                                          </p:stCondLst>
                                        </p:cTn>
                                        <p:tgtEl>
                                          <p:spTgt spid="12"/>
                                        </p:tgtEl>
                                        <p:attrNameLst>
                                          <p:attrName>style.visibility</p:attrName>
                                        </p:attrNameLst>
                                      </p:cBhvr>
                                      <p:to>
                                        <p:strVal val="visible"/>
                                      </p:to>
                                    </p:set>
                                    <p:animEffect transition="in" filter="wipe(left)">
                                      <p:cBhvr>
                                        <p:cTn id="19" dur="500"/>
                                        <p:tgtEl>
                                          <p:spTgt spid="12"/>
                                        </p:tgtEl>
                                      </p:cBhvr>
                                    </p:animEffect>
                                  </p:childTnLst>
                                </p:cTn>
                              </p:par>
                              <p:par>
                                <p:cTn id="20" presetID="22" presetClass="entr" presetSubtype="8" fill="hold" nodeType="withEffect">
                                  <p:stCondLst>
                                    <p:cond delay="1000"/>
                                  </p:stCondLst>
                                  <p:childTnLst>
                                    <p:set>
                                      <p:cBhvr>
                                        <p:cTn id="21" dur="1" fill="hold">
                                          <p:stCondLst>
                                            <p:cond delay="0"/>
                                          </p:stCondLst>
                                        </p:cTn>
                                        <p:tgtEl>
                                          <p:spTgt spid="13"/>
                                        </p:tgtEl>
                                        <p:attrNameLst>
                                          <p:attrName>style.visibility</p:attrName>
                                        </p:attrNameLst>
                                      </p:cBhvr>
                                      <p:to>
                                        <p:strVal val="visible"/>
                                      </p:to>
                                    </p:set>
                                    <p:animEffect transition="in" filter="wipe(left)">
                                      <p:cBhvr>
                                        <p:cTn id="22" dur="500"/>
                                        <p:tgtEl>
                                          <p:spTgt spid="13"/>
                                        </p:tgtEl>
                                      </p:cBhvr>
                                    </p:animEffect>
                                  </p:childTnLst>
                                </p:cTn>
                              </p:par>
                              <p:par>
                                <p:cTn id="23" presetID="22" presetClass="entr" presetSubtype="8" fill="hold" nodeType="withEffect">
                                  <p:stCondLst>
                                    <p:cond delay="500"/>
                                  </p:stCondLst>
                                  <p:childTnLst>
                                    <p:set>
                                      <p:cBhvr>
                                        <p:cTn id="24" dur="1" fill="hold">
                                          <p:stCondLst>
                                            <p:cond delay="0"/>
                                          </p:stCondLst>
                                        </p:cTn>
                                        <p:tgtEl>
                                          <p:spTgt spid="27"/>
                                        </p:tgtEl>
                                        <p:attrNameLst>
                                          <p:attrName>style.visibility</p:attrName>
                                        </p:attrNameLst>
                                      </p:cBhvr>
                                      <p:to>
                                        <p:strVal val="visible"/>
                                      </p:to>
                                    </p:set>
                                    <p:animEffect transition="in" filter="wipe(left)">
                                      <p:cBhvr>
                                        <p:cTn id="25" dur="500"/>
                                        <p:tgtEl>
                                          <p:spTgt spid="27"/>
                                        </p:tgtEl>
                                      </p:cBhvr>
                                    </p:animEffect>
                                  </p:childTnLst>
                                </p:cTn>
                              </p:par>
                              <p:par>
                                <p:cTn id="26" presetID="22" presetClass="entr" presetSubtype="8" fill="hold" nodeType="withEffect">
                                  <p:stCondLst>
                                    <p:cond delay="1750"/>
                                  </p:stCondLst>
                                  <p:childTnLst>
                                    <p:set>
                                      <p:cBhvr>
                                        <p:cTn id="27" dur="1" fill="hold">
                                          <p:stCondLst>
                                            <p:cond delay="0"/>
                                          </p:stCondLst>
                                        </p:cTn>
                                        <p:tgtEl>
                                          <p:spTgt spid="29"/>
                                        </p:tgtEl>
                                        <p:attrNameLst>
                                          <p:attrName>style.visibility</p:attrName>
                                        </p:attrNameLst>
                                      </p:cBhvr>
                                      <p:to>
                                        <p:strVal val="visible"/>
                                      </p:to>
                                    </p:set>
                                    <p:animEffect transition="in" filter="wipe(left)">
                                      <p:cBhvr>
                                        <p:cTn id="28"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25E2405D-3944-A57D-3A55-4F475D7EF5F7}"/>
              </a:ext>
            </a:extLst>
          </p:cNvPr>
          <p:cNvSpPr/>
          <p:nvPr/>
        </p:nvSpPr>
        <p:spPr>
          <a:xfrm>
            <a:off x="299540" y="454820"/>
            <a:ext cx="7749237" cy="2123658"/>
          </a:xfrm>
          <a:prstGeom prst="rect">
            <a:avLst/>
          </a:prstGeom>
          <a:noFill/>
        </p:spPr>
        <p:txBody>
          <a:bodyPr wrap="none" lIns="91440" tIns="45720" rIns="91440" bIns="45720" anchor="t">
            <a:spAutoFit/>
          </a:bodyPr>
          <a:lstStyle/>
          <a:p>
            <a:r>
              <a:rPr lang="en-US" sz="6600">
                <a:ln w="0">
                  <a:solidFill>
                    <a:schemeClr val="tx1"/>
                  </a:solidFill>
                </a:ln>
                <a:gradFill flip="none" rotWithShape="1">
                  <a:gsLst>
                    <a:gs pos="0">
                      <a:srgbClr val="538135">
                        <a:shade val="30000"/>
                        <a:satMod val="115000"/>
                      </a:srgbClr>
                    </a:gs>
                    <a:gs pos="50000">
                      <a:srgbClr val="538135">
                        <a:shade val="67500"/>
                        <a:satMod val="115000"/>
                      </a:srgbClr>
                    </a:gs>
                    <a:gs pos="100000">
                      <a:srgbClr val="538135">
                        <a:shade val="100000"/>
                        <a:satMod val="115000"/>
                      </a:srgbClr>
                    </a:gs>
                  </a:gsLst>
                  <a:lin ang="16200000" scaled="1"/>
                  <a:tileRect/>
                </a:gradFill>
                <a:effectLst>
                  <a:outerShdw blurRad="50800" dist="38100" dir="2700000" algn="tl" rotWithShape="0">
                    <a:prstClr val="black">
                      <a:alpha val="40000"/>
                    </a:prstClr>
                  </a:outerShdw>
                </a:effectLst>
                <a:latin typeface="Agency FB"/>
                <a:ea typeface="ADLaM Display"/>
                <a:cs typeface="ADLaM Display"/>
              </a:rPr>
              <a:t>What are the core features?</a:t>
            </a:r>
          </a:p>
          <a:p>
            <a:endParaRPr lang="en-US" sz="6600">
              <a:ln w="0">
                <a:solidFill>
                  <a:prstClr val="black"/>
                </a:solidFill>
              </a:ln>
              <a:gradFill flip="none" rotWithShape="1">
                <a:gsLst>
                  <a:gs pos="0">
                    <a:srgbClr val="538135">
                      <a:shade val="30000"/>
                      <a:satMod val="115000"/>
                    </a:srgbClr>
                  </a:gs>
                  <a:gs pos="50000">
                    <a:srgbClr val="538135">
                      <a:shade val="67500"/>
                      <a:satMod val="115000"/>
                    </a:srgbClr>
                  </a:gs>
                  <a:gs pos="100000">
                    <a:srgbClr val="538135">
                      <a:shade val="100000"/>
                      <a:satMod val="115000"/>
                    </a:srgbClr>
                  </a:gs>
                </a:gsLst>
                <a:lin ang="16200000" scaled="1"/>
                <a:tileRect/>
              </a:gradFill>
              <a:effectLst>
                <a:outerShdw blurRad="50800" dist="38100" dir="2700000" algn="tl" rotWithShape="0">
                  <a:prstClr val="black">
                    <a:alpha val="40000"/>
                  </a:prstClr>
                </a:outerShdw>
              </a:effectLst>
              <a:latin typeface="Agency FB" panose="020B0503020202020204" pitchFamily="34" charset="0"/>
              <a:ea typeface="ADLaM Display" panose="020F0502020204030204" pitchFamily="2" charset="0"/>
              <a:cs typeface="ADLaM Display" panose="020F0502020204030204" pitchFamily="2" charset="0"/>
            </a:endParaRPr>
          </a:p>
        </p:txBody>
      </p:sp>
      <p:pic>
        <p:nvPicPr>
          <p:cNvPr id="4098" name="Picture 2" descr="Thinking PNG Transparent Images Free Download | Vector Files | Pngtree">
            <a:extLst>
              <a:ext uri="{FF2B5EF4-FFF2-40B4-BE49-F238E27FC236}">
                <a16:creationId xmlns:a16="http://schemas.microsoft.com/office/drawing/2014/main" id="{D8EB7145-B624-989C-A724-AFFE949250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80220" y="1919406"/>
            <a:ext cx="3429000" cy="34290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CACFDB19-DC71-6BAC-97D8-C434501025FA}"/>
              </a:ext>
            </a:extLst>
          </p:cNvPr>
          <p:cNvSpPr/>
          <p:nvPr/>
        </p:nvSpPr>
        <p:spPr>
          <a:xfrm>
            <a:off x="338179" y="2550664"/>
            <a:ext cx="1672682" cy="1000015"/>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ea typeface="Calibri"/>
                <a:cs typeface="Calibri"/>
              </a:rPr>
              <a:t>Job Listings</a:t>
            </a:r>
            <a:endParaRPr lang="en-US"/>
          </a:p>
        </p:txBody>
      </p:sp>
      <p:sp>
        <p:nvSpPr>
          <p:cNvPr id="14" name="Rectangle 13">
            <a:extLst>
              <a:ext uri="{FF2B5EF4-FFF2-40B4-BE49-F238E27FC236}">
                <a16:creationId xmlns:a16="http://schemas.microsoft.com/office/drawing/2014/main" id="{82B7234E-46D4-B977-CB3B-E6803346CABD}"/>
              </a:ext>
            </a:extLst>
          </p:cNvPr>
          <p:cNvSpPr/>
          <p:nvPr/>
        </p:nvSpPr>
        <p:spPr>
          <a:xfrm>
            <a:off x="10118133" y="4218640"/>
            <a:ext cx="1672682" cy="1003609"/>
          </a:xfrm>
          <a:prstGeom prst="rect">
            <a:avLst/>
          </a:prstGeom>
        </p:spPr>
        <p:style>
          <a:lnRef idx="1">
            <a:schemeClr val="accent2"/>
          </a:lnRef>
          <a:fillRef idx="2">
            <a:schemeClr val="accent2"/>
          </a:fillRef>
          <a:effectRef idx="1">
            <a:schemeClr val="accent2"/>
          </a:effectRef>
          <a:fontRef idx="minor">
            <a:schemeClr val="dk1"/>
          </a:fontRef>
        </p:style>
        <p:txBody>
          <a:bodyPr lIns="91440" tIns="45720" rIns="91440" bIns="45720" rtlCol="0" anchor="ctr"/>
          <a:lstStyle/>
          <a:p>
            <a:pPr algn="ctr"/>
            <a:r>
              <a:rPr lang="en-US">
                <a:ea typeface="Calibri"/>
                <a:cs typeface="Calibri"/>
              </a:rPr>
              <a:t>News</a:t>
            </a:r>
          </a:p>
        </p:txBody>
      </p:sp>
      <p:sp>
        <p:nvSpPr>
          <p:cNvPr id="15" name="Rectangle 14">
            <a:extLst>
              <a:ext uri="{FF2B5EF4-FFF2-40B4-BE49-F238E27FC236}">
                <a16:creationId xmlns:a16="http://schemas.microsoft.com/office/drawing/2014/main" id="{BD336032-176D-6E5E-39BA-ACDBD9FD45D3}"/>
              </a:ext>
            </a:extLst>
          </p:cNvPr>
          <p:cNvSpPr/>
          <p:nvPr/>
        </p:nvSpPr>
        <p:spPr>
          <a:xfrm>
            <a:off x="339532" y="4222783"/>
            <a:ext cx="1672682" cy="1000015"/>
          </a:xfrm>
          <a:prstGeom prst="rect">
            <a:avLst/>
          </a:prstGeom>
        </p:spPr>
        <p:style>
          <a:lnRef idx="1">
            <a:schemeClr val="accent2"/>
          </a:lnRef>
          <a:fillRef idx="2">
            <a:schemeClr val="accent2"/>
          </a:fillRef>
          <a:effectRef idx="1">
            <a:schemeClr val="accent2"/>
          </a:effectRef>
          <a:fontRef idx="minor">
            <a:schemeClr val="dk1"/>
          </a:fontRef>
        </p:style>
        <p:txBody>
          <a:bodyPr lIns="91440" tIns="45720" rIns="91440" bIns="45720" rtlCol="0" anchor="ctr"/>
          <a:lstStyle/>
          <a:p>
            <a:pPr algn="ctr"/>
            <a:r>
              <a:rPr lang="en-US">
                <a:ea typeface="Calibri"/>
                <a:cs typeface="Calibri"/>
              </a:rPr>
              <a:t>Hotels</a:t>
            </a:r>
          </a:p>
        </p:txBody>
      </p:sp>
      <p:sp>
        <p:nvSpPr>
          <p:cNvPr id="16" name="Rectangle 15">
            <a:extLst>
              <a:ext uri="{FF2B5EF4-FFF2-40B4-BE49-F238E27FC236}">
                <a16:creationId xmlns:a16="http://schemas.microsoft.com/office/drawing/2014/main" id="{1B83DDFE-D014-1773-3472-D2347CB72AD5}"/>
              </a:ext>
            </a:extLst>
          </p:cNvPr>
          <p:cNvSpPr/>
          <p:nvPr/>
        </p:nvSpPr>
        <p:spPr>
          <a:xfrm>
            <a:off x="10118813" y="2552787"/>
            <a:ext cx="1672682" cy="1003609"/>
          </a:xfrm>
          <a:prstGeom prst="rect">
            <a:avLst/>
          </a:prstGeom>
        </p:spPr>
        <p:style>
          <a:lnRef idx="1">
            <a:schemeClr val="accent2"/>
          </a:lnRef>
          <a:fillRef idx="2">
            <a:schemeClr val="accent2"/>
          </a:fillRef>
          <a:effectRef idx="1">
            <a:schemeClr val="accent2"/>
          </a:effectRef>
          <a:fontRef idx="minor">
            <a:schemeClr val="dk1"/>
          </a:fontRef>
        </p:style>
        <p:txBody>
          <a:bodyPr lIns="91440" tIns="45720" rIns="91440" bIns="45720" rtlCol="0" anchor="ctr"/>
          <a:lstStyle/>
          <a:p>
            <a:pPr algn="ctr"/>
            <a:r>
              <a:rPr lang="en-US">
                <a:ea typeface="Calibri"/>
                <a:cs typeface="Calibri"/>
              </a:rPr>
              <a:t>Transportation</a:t>
            </a:r>
          </a:p>
        </p:txBody>
      </p:sp>
      <p:sp>
        <p:nvSpPr>
          <p:cNvPr id="17" name="Rectangle 16">
            <a:extLst>
              <a:ext uri="{FF2B5EF4-FFF2-40B4-BE49-F238E27FC236}">
                <a16:creationId xmlns:a16="http://schemas.microsoft.com/office/drawing/2014/main" id="{A8F718CB-76C8-A124-AEAD-9D26318A9CF4}"/>
              </a:ext>
            </a:extLst>
          </p:cNvPr>
          <p:cNvSpPr/>
          <p:nvPr/>
        </p:nvSpPr>
        <p:spPr>
          <a:xfrm>
            <a:off x="7851113" y="4220183"/>
            <a:ext cx="1672682" cy="1003609"/>
          </a:xfrm>
          <a:prstGeom prst="rect">
            <a:avLst/>
          </a:prstGeom>
        </p:spPr>
        <p:style>
          <a:lnRef idx="1">
            <a:schemeClr val="accent2"/>
          </a:lnRef>
          <a:fillRef idx="2">
            <a:schemeClr val="accent2"/>
          </a:fillRef>
          <a:effectRef idx="1">
            <a:schemeClr val="accent2"/>
          </a:effectRef>
          <a:fontRef idx="minor">
            <a:schemeClr val="dk1"/>
          </a:fontRef>
        </p:style>
        <p:txBody>
          <a:bodyPr lIns="91440" tIns="45720" rIns="91440" bIns="45720" rtlCol="0" anchor="ctr"/>
          <a:lstStyle/>
          <a:p>
            <a:pPr algn="ctr"/>
            <a:r>
              <a:rPr lang="en-US">
                <a:ea typeface="Calibri"/>
                <a:cs typeface="Calibri"/>
              </a:rPr>
              <a:t>Area Map</a:t>
            </a:r>
          </a:p>
        </p:txBody>
      </p:sp>
      <p:sp>
        <p:nvSpPr>
          <p:cNvPr id="18" name="Rectangle 17">
            <a:extLst>
              <a:ext uri="{FF2B5EF4-FFF2-40B4-BE49-F238E27FC236}">
                <a16:creationId xmlns:a16="http://schemas.microsoft.com/office/drawing/2014/main" id="{2C759469-3DF0-49C2-4418-ED92154BA82B}"/>
              </a:ext>
            </a:extLst>
          </p:cNvPr>
          <p:cNvSpPr/>
          <p:nvPr/>
        </p:nvSpPr>
        <p:spPr>
          <a:xfrm>
            <a:off x="2663059" y="2548847"/>
            <a:ext cx="1672682" cy="1000015"/>
          </a:xfrm>
          <a:prstGeom prst="rect">
            <a:avLst/>
          </a:prstGeom>
        </p:spPr>
        <p:style>
          <a:lnRef idx="1">
            <a:schemeClr val="accent2"/>
          </a:lnRef>
          <a:fillRef idx="2">
            <a:schemeClr val="accent2"/>
          </a:fillRef>
          <a:effectRef idx="1">
            <a:schemeClr val="accent2"/>
          </a:effectRef>
          <a:fontRef idx="minor">
            <a:schemeClr val="dk1"/>
          </a:fontRef>
        </p:style>
        <p:txBody>
          <a:bodyPr lIns="91440" tIns="45720" rIns="91440" bIns="45720" rtlCol="0" anchor="ctr"/>
          <a:lstStyle/>
          <a:p>
            <a:pPr algn="ctr"/>
            <a:r>
              <a:rPr lang="en-US">
                <a:ea typeface="Calibri"/>
                <a:cs typeface="Calibri"/>
              </a:rPr>
              <a:t>Night Life</a:t>
            </a:r>
            <a:endParaRPr lang="en-US"/>
          </a:p>
        </p:txBody>
      </p:sp>
      <p:sp>
        <p:nvSpPr>
          <p:cNvPr id="19" name="Rectangle 18">
            <a:extLst>
              <a:ext uri="{FF2B5EF4-FFF2-40B4-BE49-F238E27FC236}">
                <a16:creationId xmlns:a16="http://schemas.microsoft.com/office/drawing/2014/main" id="{46438203-F981-75B4-BB35-4544ED0F58E8}"/>
              </a:ext>
            </a:extLst>
          </p:cNvPr>
          <p:cNvSpPr/>
          <p:nvPr/>
        </p:nvSpPr>
        <p:spPr>
          <a:xfrm>
            <a:off x="2663486" y="4219115"/>
            <a:ext cx="1672682" cy="1000015"/>
          </a:xfrm>
          <a:prstGeom prst="rect">
            <a:avLst/>
          </a:prstGeom>
        </p:spPr>
        <p:style>
          <a:lnRef idx="1">
            <a:schemeClr val="accent2"/>
          </a:lnRef>
          <a:fillRef idx="2">
            <a:schemeClr val="accent2"/>
          </a:fillRef>
          <a:effectRef idx="1">
            <a:schemeClr val="accent2"/>
          </a:effectRef>
          <a:fontRef idx="minor">
            <a:schemeClr val="dk1"/>
          </a:fontRef>
        </p:style>
        <p:txBody>
          <a:bodyPr lIns="91440" tIns="45720" rIns="91440" bIns="45720" rtlCol="0" anchor="ctr"/>
          <a:lstStyle/>
          <a:p>
            <a:pPr algn="ctr"/>
            <a:r>
              <a:rPr lang="en-US">
                <a:ea typeface="Calibri"/>
                <a:cs typeface="Calibri"/>
              </a:rPr>
              <a:t>Events</a:t>
            </a:r>
            <a:endParaRPr lang="en-US"/>
          </a:p>
        </p:txBody>
      </p:sp>
      <p:sp>
        <p:nvSpPr>
          <p:cNvPr id="20" name="Rectangle 19">
            <a:extLst>
              <a:ext uri="{FF2B5EF4-FFF2-40B4-BE49-F238E27FC236}">
                <a16:creationId xmlns:a16="http://schemas.microsoft.com/office/drawing/2014/main" id="{EC9C1ABD-38E0-9814-83AE-41074366D1A1}"/>
              </a:ext>
            </a:extLst>
          </p:cNvPr>
          <p:cNvSpPr/>
          <p:nvPr/>
        </p:nvSpPr>
        <p:spPr>
          <a:xfrm>
            <a:off x="7850105" y="2545668"/>
            <a:ext cx="1672682" cy="1003609"/>
          </a:xfrm>
          <a:prstGeom prst="rect">
            <a:avLst/>
          </a:prstGeom>
        </p:spPr>
        <p:style>
          <a:lnRef idx="1">
            <a:schemeClr val="accent2"/>
          </a:lnRef>
          <a:fillRef idx="2">
            <a:schemeClr val="accent2"/>
          </a:fillRef>
          <a:effectRef idx="1">
            <a:schemeClr val="accent2"/>
          </a:effectRef>
          <a:fontRef idx="minor">
            <a:schemeClr val="dk1"/>
          </a:fontRef>
        </p:style>
        <p:txBody>
          <a:bodyPr lIns="91440" tIns="45720" rIns="91440" bIns="45720" rtlCol="0" anchor="ctr"/>
          <a:lstStyle/>
          <a:p>
            <a:pPr algn="ctr"/>
            <a:r>
              <a:rPr lang="en-US">
                <a:ea typeface="Calibri"/>
                <a:cs typeface="Calibri"/>
              </a:rPr>
              <a:t>Banking</a:t>
            </a:r>
            <a:endParaRPr lang="en-US"/>
          </a:p>
        </p:txBody>
      </p:sp>
    </p:spTree>
    <p:extLst>
      <p:ext uri="{BB962C8B-B14F-4D97-AF65-F5344CB8AC3E}">
        <p14:creationId xmlns:p14="http://schemas.microsoft.com/office/powerpoint/2010/main" val="118012550"/>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25E2405D-3944-A57D-3A55-4F475D7EF5F7}"/>
              </a:ext>
            </a:extLst>
          </p:cNvPr>
          <p:cNvSpPr/>
          <p:nvPr/>
        </p:nvSpPr>
        <p:spPr>
          <a:xfrm>
            <a:off x="299540" y="454820"/>
            <a:ext cx="7604967" cy="2123658"/>
          </a:xfrm>
          <a:prstGeom prst="rect">
            <a:avLst/>
          </a:prstGeom>
          <a:noFill/>
        </p:spPr>
        <p:txBody>
          <a:bodyPr wrap="none" lIns="91440" tIns="45720" rIns="91440" bIns="45720" anchor="t">
            <a:spAutoFit/>
          </a:bodyPr>
          <a:lstStyle/>
          <a:p>
            <a:r>
              <a:rPr lang="en-US" sz="6600">
                <a:ln w="0">
                  <a:solidFill>
                    <a:schemeClr val="tx1"/>
                  </a:solidFill>
                </a:ln>
                <a:gradFill flip="none" rotWithShape="1">
                  <a:gsLst>
                    <a:gs pos="0">
                      <a:srgbClr val="538135">
                        <a:shade val="30000"/>
                        <a:satMod val="115000"/>
                      </a:srgbClr>
                    </a:gs>
                    <a:gs pos="50000">
                      <a:srgbClr val="538135">
                        <a:shade val="67500"/>
                        <a:satMod val="115000"/>
                      </a:srgbClr>
                    </a:gs>
                    <a:gs pos="100000">
                      <a:srgbClr val="538135">
                        <a:shade val="100000"/>
                        <a:satMod val="115000"/>
                      </a:srgbClr>
                    </a:gs>
                  </a:gsLst>
                  <a:lin ang="16200000" scaled="1"/>
                  <a:tileRect/>
                </a:gradFill>
                <a:effectLst>
                  <a:outerShdw blurRad="50800" dist="38100" dir="2700000" algn="tl" rotWithShape="0">
                    <a:prstClr val="black">
                      <a:alpha val="40000"/>
                    </a:prstClr>
                  </a:outerShdw>
                </a:effectLst>
                <a:latin typeface="Agency FB"/>
                <a:ea typeface="ADLaM Display"/>
                <a:cs typeface="ADLaM Display"/>
              </a:rPr>
              <a:t>What does our product do?</a:t>
            </a:r>
          </a:p>
          <a:p>
            <a:endParaRPr lang="en-US" sz="6600">
              <a:ln w="0">
                <a:solidFill>
                  <a:prstClr val="black"/>
                </a:solidFill>
              </a:ln>
              <a:gradFill flip="none" rotWithShape="1">
                <a:gsLst>
                  <a:gs pos="0">
                    <a:srgbClr val="538135">
                      <a:shade val="30000"/>
                      <a:satMod val="115000"/>
                    </a:srgbClr>
                  </a:gs>
                  <a:gs pos="50000">
                    <a:srgbClr val="538135">
                      <a:shade val="67500"/>
                      <a:satMod val="115000"/>
                    </a:srgbClr>
                  </a:gs>
                  <a:gs pos="100000">
                    <a:srgbClr val="538135">
                      <a:shade val="100000"/>
                      <a:satMod val="115000"/>
                    </a:srgbClr>
                  </a:gs>
                </a:gsLst>
                <a:lin ang="16200000" scaled="1"/>
                <a:tileRect/>
              </a:gradFill>
              <a:effectLst>
                <a:outerShdw blurRad="50800" dist="38100" dir="2700000" algn="tl" rotWithShape="0">
                  <a:prstClr val="black">
                    <a:alpha val="40000"/>
                  </a:prstClr>
                </a:outerShdw>
              </a:effectLst>
              <a:latin typeface="Agency FB" panose="020B0503020202020204" pitchFamily="34" charset="0"/>
              <a:ea typeface="ADLaM Display" panose="020F0502020204030204" pitchFamily="2" charset="0"/>
              <a:cs typeface="ADLaM Display" panose="020F0502020204030204" pitchFamily="2" charset="0"/>
            </a:endParaRPr>
          </a:p>
        </p:txBody>
      </p:sp>
      <p:grpSp>
        <p:nvGrpSpPr>
          <p:cNvPr id="12" name="Group 11">
            <a:extLst>
              <a:ext uri="{FF2B5EF4-FFF2-40B4-BE49-F238E27FC236}">
                <a16:creationId xmlns:a16="http://schemas.microsoft.com/office/drawing/2014/main" id="{E0853F63-63A4-D1BE-4D31-4960687316A4}"/>
              </a:ext>
            </a:extLst>
          </p:cNvPr>
          <p:cNvGrpSpPr/>
          <p:nvPr/>
        </p:nvGrpSpPr>
        <p:grpSpPr>
          <a:xfrm>
            <a:off x="297698" y="1718224"/>
            <a:ext cx="7543301" cy="4700222"/>
            <a:chOff x="297698" y="1718224"/>
            <a:chExt cx="7543301" cy="4700222"/>
          </a:xfrm>
        </p:grpSpPr>
        <p:sp>
          <p:nvSpPr>
            <p:cNvPr id="2" name="Rectangle: Rounded Corners 1">
              <a:extLst>
                <a:ext uri="{FF2B5EF4-FFF2-40B4-BE49-F238E27FC236}">
                  <a16:creationId xmlns:a16="http://schemas.microsoft.com/office/drawing/2014/main" id="{E9BE20A6-9FA2-DFB1-98C8-7671AC5D38C2}"/>
                </a:ext>
              </a:extLst>
            </p:cNvPr>
            <p:cNvSpPr/>
            <p:nvPr/>
          </p:nvSpPr>
          <p:spPr>
            <a:xfrm>
              <a:off x="297698" y="1718224"/>
              <a:ext cx="7543301" cy="4643491"/>
            </a:xfrm>
            <a:prstGeom prst="roundRect">
              <a:avLst>
                <a:gd name="adj" fmla="val 8338"/>
              </a:avLst>
            </a:prstGeom>
            <a:solidFill>
              <a:schemeClr val="accent1">
                <a:alpha val="37000"/>
              </a:schemeClr>
            </a:solidFill>
            <a:ln w="57150">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 name="Rectangle 2">
              <a:extLst>
                <a:ext uri="{FF2B5EF4-FFF2-40B4-BE49-F238E27FC236}">
                  <a16:creationId xmlns:a16="http://schemas.microsoft.com/office/drawing/2014/main" id="{E8E9C1B0-8CAB-F170-CFDA-E4EC1A2ED2E8}"/>
                </a:ext>
              </a:extLst>
            </p:cNvPr>
            <p:cNvSpPr/>
            <p:nvPr/>
          </p:nvSpPr>
          <p:spPr>
            <a:xfrm>
              <a:off x="387576" y="1894131"/>
              <a:ext cx="7369951" cy="4524315"/>
            </a:xfrm>
            <a:prstGeom prst="rect">
              <a:avLst/>
            </a:prstGeom>
            <a:noFill/>
          </p:spPr>
          <p:txBody>
            <a:bodyPr wrap="square" lIns="91440" tIns="45720" rIns="91440" bIns="45720" anchor="t">
              <a:spAutoFit/>
            </a:bodyPr>
            <a:lstStyle/>
            <a:p>
              <a:pPr marL="342900" indent="-342900">
                <a:buFont typeface="Arial"/>
                <a:buChar char="•"/>
              </a:pPr>
              <a:r>
                <a:rPr lang="en-US" sz="2400" b="1">
                  <a:ln w="0">
                    <a:solidFill>
                      <a:srgbClr val="E7E6E6">
                        <a:lumMod val="10000"/>
                      </a:srgbClr>
                    </a:solidFill>
                  </a:ln>
                  <a:solidFill>
                    <a:srgbClr val="FFFFFF"/>
                  </a:solidFill>
                  <a:effectLst>
                    <a:outerShdw blurRad="50800" dist="38100" dir="2700000" algn="tl" rotWithShape="0">
                      <a:prstClr val="black">
                        <a:alpha val="40000"/>
                      </a:prstClr>
                    </a:outerShdw>
                  </a:effectLst>
                  <a:latin typeface="Calibri"/>
                  <a:ea typeface="ADLaM Display"/>
                  <a:cs typeface="Calibri"/>
                </a:rPr>
                <a:t>Functionalities: </a:t>
              </a:r>
              <a:endParaRPr lang="en-US" sz="2400">
                <a:latin typeface="Calibri"/>
                <a:cs typeface="Calibri"/>
              </a:endParaRPr>
            </a:p>
            <a:p>
              <a:pPr marL="800100" lvl="1" indent="-342900">
                <a:buFont typeface="Arial"/>
                <a:buChar char="•"/>
              </a:pPr>
              <a:r>
                <a:rPr lang="en-US" sz="2400" b="1">
                  <a:ln w="0">
                    <a:solidFill>
                      <a:srgbClr val="E7E6E6">
                        <a:lumMod val="10000"/>
                      </a:srgbClr>
                    </a:solidFill>
                  </a:ln>
                  <a:solidFill>
                    <a:srgbClr val="FFFFFF"/>
                  </a:solidFill>
                  <a:effectLst>
                    <a:outerShdw blurRad="50800" dist="38100" dir="2700000" algn="tl" rotWithShape="0">
                      <a:prstClr val="black">
                        <a:alpha val="40000"/>
                      </a:prstClr>
                    </a:outerShdw>
                  </a:effectLst>
                  <a:latin typeface="Calibri"/>
                  <a:ea typeface="ADLaM Display"/>
                  <a:cs typeface="Calibri"/>
                </a:rPr>
                <a:t>Job Listings: Find and apply for local job opportunities.</a:t>
              </a:r>
              <a:endParaRPr lang="en-US" sz="2400">
                <a:latin typeface="Calibri"/>
                <a:ea typeface="ADLaM Display"/>
                <a:cs typeface="Calibri"/>
              </a:endParaRPr>
            </a:p>
            <a:p>
              <a:pPr marL="800100" lvl="1" indent="-342900">
                <a:buFont typeface="Arial"/>
                <a:buChar char="•"/>
              </a:pPr>
              <a:r>
                <a:rPr lang="en-US" sz="2400" b="1">
                  <a:ln w="0">
                    <a:solidFill>
                      <a:srgbClr val="E7E6E6">
                        <a:lumMod val="10000"/>
                      </a:srgbClr>
                    </a:solidFill>
                  </a:ln>
                  <a:solidFill>
                    <a:srgbClr val="FFFFFF"/>
                  </a:solidFill>
                  <a:effectLst>
                    <a:outerShdw blurRad="50800" dist="38100" dir="2700000" algn="tl" rotWithShape="0">
                      <a:prstClr val="black">
                        <a:alpha val="40000"/>
                      </a:prstClr>
                    </a:outerShdw>
                  </a:effectLst>
                  <a:latin typeface="Calibri"/>
                  <a:ea typeface="ADLaM Display"/>
                  <a:cs typeface="Calibri"/>
                </a:rPr>
                <a:t>Hotels: Discover and book accommodations for your stay.</a:t>
              </a:r>
              <a:endParaRPr lang="en-US" sz="2400">
                <a:latin typeface="Calibri"/>
                <a:ea typeface="ADLaM Display"/>
                <a:cs typeface="Calibri"/>
              </a:endParaRPr>
            </a:p>
            <a:p>
              <a:pPr marL="800100" lvl="1" indent="-342900">
                <a:buFont typeface="Arial"/>
                <a:buChar char="•"/>
              </a:pPr>
              <a:r>
                <a:rPr lang="en-US" sz="2400" b="1">
                  <a:ln w="0">
                    <a:solidFill>
                      <a:srgbClr val="E7E6E6">
                        <a:lumMod val="10000"/>
                      </a:srgbClr>
                    </a:solidFill>
                  </a:ln>
                  <a:solidFill>
                    <a:srgbClr val="FFFFFF"/>
                  </a:solidFill>
                  <a:effectLst>
                    <a:outerShdw blurRad="50800" dist="38100" dir="2700000" algn="tl" rotWithShape="0">
                      <a:prstClr val="black">
                        <a:alpha val="40000"/>
                      </a:prstClr>
                    </a:outerShdw>
                  </a:effectLst>
                  <a:latin typeface="Calibri"/>
                  <a:ea typeface="ADLaM Display"/>
                  <a:cs typeface="Calibri"/>
                </a:rPr>
                <a:t>Nightlife and Events: Explore the city's entertainment options.</a:t>
              </a:r>
              <a:endParaRPr lang="en-US" sz="2400">
                <a:latin typeface="Calibri"/>
                <a:ea typeface="ADLaM Display"/>
                <a:cs typeface="Calibri"/>
              </a:endParaRPr>
            </a:p>
            <a:p>
              <a:pPr marL="800100" lvl="1" indent="-342900">
                <a:buFont typeface="Arial"/>
                <a:buChar char="•"/>
              </a:pPr>
              <a:r>
                <a:rPr lang="en-US" sz="2400" b="1">
                  <a:ln w="0">
                    <a:solidFill>
                      <a:srgbClr val="E7E6E6">
                        <a:lumMod val="10000"/>
                      </a:srgbClr>
                    </a:solidFill>
                  </a:ln>
                  <a:solidFill>
                    <a:srgbClr val="FFFFFF"/>
                  </a:solidFill>
                  <a:effectLst>
                    <a:outerShdw blurRad="50800" dist="38100" dir="2700000" algn="tl" rotWithShape="0">
                      <a:prstClr val="black">
                        <a:alpha val="40000"/>
                      </a:prstClr>
                    </a:outerShdw>
                  </a:effectLst>
                  <a:latin typeface="Calibri"/>
                  <a:ea typeface="ADLaM Display"/>
                  <a:cs typeface="Calibri"/>
                </a:rPr>
                <a:t>Transportation: Access information on public transit and routes.</a:t>
              </a:r>
              <a:endParaRPr lang="en-US" sz="2400">
                <a:latin typeface="Calibri"/>
                <a:ea typeface="ADLaM Display"/>
                <a:cs typeface="Calibri"/>
              </a:endParaRPr>
            </a:p>
            <a:p>
              <a:pPr marL="800100" lvl="1" indent="-342900">
                <a:buFont typeface="Arial"/>
                <a:buChar char="•"/>
              </a:pPr>
              <a:r>
                <a:rPr lang="en-US" sz="2400" b="1">
                  <a:ln w="0">
                    <a:solidFill>
                      <a:srgbClr val="E7E6E6">
                        <a:lumMod val="10000"/>
                      </a:srgbClr>
                    </a:solidFill>
                  </a:ln>
                  <a:solidFill>
                    <a:srgbClr val="FFFFFF"/>
                  </a:solidFill>
                  <a:effectLst>
                    <a:outerShdw blurRad="50800" dist="38100" dir="2700000" algn="tl" rotWithShape="0">
                      <a:prstClr val="black">
                        <a:alpha val="40000"/>
                      </a:prstClr>
                    </a:outerShdw>
                  </a:effectLst>
                  <a:latin typeface="Calibri"/>
                  <a:ea typeface="ADLaM Display"/>
                  <a:cs typeface="Calibri"/>
                </a:rPr>
                <a:t>Banking: Manage your finances with easy access to nearby banks.</a:t>
              </a:r>
              <a:endParaRPr lang="en-US" sz="2400">
                <a:solidFill>
                  <a:srgbClr val="000000"/>
                </a:solidFill>
                <a:latin typeface="Calibri"/>
                <a:ea typeface="ADLaM Display"/>
                <a:cs typeface="Calibri" panose="020F0502020204030204"/>
              </a:endParaRPr>
            </a:p>
            <a:p>
              <a:pPr marL="342900" indent="-342900">
                <a:buFont typeface="Arial"/>
                <a:buChar char="•"/>
              </a:pPr>
              <a:endParaRPr lang="en-US" sz="2400" b="1">
                <a:ln w="0">
                  <a:solidFill>
                    <a:srgbClr val="E7E6E6">
                      <a:lumMod val="10000"/>
                    </a:srgbClr>
                  </a:solidFill>
                </a:ln>
                <a:solidFill>
                  <a:srgbClr val="FFFFFF"/>
                </a:solidFill>
                <a:effectLst>
                  <a:outerShdw blurRad="50800" dist="38100" dir="2700000" algn="tl" rotWithShape="0">
                    <a:prstClr val="black">
                      <a:alpha val="40000"/>
                    </a:prstClr>
                  </a:outerShdw>
                </a:effectLst>
                <a:latin typeface="Calibri"/>
                <a:ea typeface="ADLaM Display" panose="020F0502020204030204" pitchFamily="2" charset="0"/>
                <a:cs typeface="Calibri"/>
              </a:endParaRPr>
            </a:p>
          </p:txBody>
        </p:sp>
      </p:grpSp>
      <p:grpSp>
        <p:nvGrpSpPr>
          <p:cNvPr id="15" name="Group 14">
            <a:extLst>
              <a:ext uri="{FF2B5EF4-FFF2-40B4-BE49-F238E27FC236}">
                <a16:creationId xmlns:a16="http://schemas.microsoft.com/office/drawing/2014/main" id="{1FE0B99F-5857-2D7B-2CDA-516C4711D7A9}"/>
              </a:ext>
            </a:extLst>
          </p:cNvPr>
          <p:cNvGrpSpPr/>
          <p:nvPr/>
        </p:nvGrpSpPr>
        <p:grpSpPr>
          <a:xfrm>
            <a:off x="8286136" y="1718223"/>
            <a:ext cx="3616071" cy="4700222"/>
            <a:chOff x="297698" y="1718224"/>
            <a:chExt cx="7543301" cy="4700222"/>
          </a:xfrm>
        </p:grpSpPr>
        <p:sp>
          <p:nvSpPr>
            <p:cNvPr id="16" name="Rectangle: Rounded Corners 15">
              <a:extLst>
                <a:ext uri="{FF2B5EF4-FFF2-40B4-BE49-F238E27FC236}">
                  <a16:creationId xmlns:a16="http://schemas.microsoft.com/office/drawing/2014/main" id="{33AB81E9-7B7A-F879-B75B-6C4F5776AF22}"/>
                </a:ext>
              </a:extLst>
            </p:cNvPr>
            <p:cNvSpPr/>
            <p:nvPr/>
          </p:nvSpPr>
          <p:spPr>
            <a:xfrm>
              <a:off x="297698" y="1718224"/>
              <a:ext cx="7543301" cy="4643491"/>
            </a:xfrm>
            <a:prstGeom prst="roundRect">
              <a:avLst>
                <a:gd name="adj" fmla="val 8338"/>
              </a:avLst>
            </a:prstGeom>
            <a:solidFill>
              <a:schemeClr val="accent1">
                <a:alpha val="37000"/>
              </a:schemeClr>
            </a:solidFill>
            <a:ln w="57150">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7" name="Rectangle 16">
              <a:extLst>
                <a:ext uri="{FF2B5EF4-FFF2-40B4-BE49-F238E27FC236}">
                  <a16:creationId xmlns:a16="http://schemas.microsoft.com/office/drawing/2014/main" id="{FC09B59A-CA86-2B50-5430-40E16800BC17}"/>
                </a:ext>
              </a:extLst>
            </p:cNvPr>
            <p:cNvSpPr/>
            <p:nvPr/>
          </p:nvSpPr>
          <p:spPr>
            <a:xfrm>
              <a:off x="387575" y="1894131"/>
              <a:ext cx="7369950" cy="4524315"/>
            </a:xfrm>
            <a:prstGeom prst="rect">
              <a:avLst/>
            </a:prstGeom>
            <a:noFill/>
          </p:spPr>
          <p:txBody>
            <a:bodyPr wrap="square" lIns="91440" tIns="45720" rIns="91440" bIns="45720" anchor="t">
              <a:spAutoFit/>
            </a:bodyPr>
            <a:lstStyle/>
            <a:p>
              <a:pPr marL="285750" indent="-285750">
                <a:buFont typeface="Arial"/>
                <a:buChar char="•"/>
              </a:pPr>
              <a:r>
                <a:rPr lang="en-US" sz="2100" b="1">
                  <a:ln w="0">
                    <a:solidFill>
                      <a:srgbClr val="E7E6E6">
                        <a:lumMod val="10000"/>
                      </a:srgbClr>
                    </a:solidFill>
                  </a:ln>
                  <a:solidFill>
                    <a:srgbClr val="FFFFFF"/>
                  </a:solidFill>
                  <a:effectLst>
                    <a:outerShdw blurRad="50800" dist="38100" dir="2700000" algn="tl" rotWithShape="0">
                      <a:prstClr val="black">
                        <a:alpha val="40000"/>
                      </a:prstClr>
                    </a:outerShdw>
                  </a:effectLst>
                  <a:latin typeface="Calibri"/>
                  <a:ea typeface="ADLaM Display"/>
                  <a:cs typeface="Calibri"/>
                </a:rPr>
                <a:t>Google Maps Integration: Utilizes Google Maps API to display users' general locations, making it easy to find banks, colleges, hotels, and more.</a:t>
              </a:r>
              <a:r>
                <a:rPr lang="en-US" sz="2100">
                  <a:ln w="0">
                    <a:solidFill>
                      <a:srgbClr val="E7E6E6">
                        <a:lumMod val="10000"/>
                      </a:srgbClr>
                    </a:solidFill>
                  </a:ln>
                  <a:solidFill>
                    <a:srgbClr val="FFFFFF"/>
                  </a:solidFill>
                  <a:effectLst>
                    <a:outerShdw blurRad="50800" dist="38100" dir="2700000" algn="tl" rotWithShape="0">
                      <a:prstClr val="black">
                        <a:alpha val="40000"/>
                      </a:prstClr>
                    </a:outerShdw>
                  </a:effectLst>
                  <a:latin typeface="Calibri"/>
                  <a:ea typeface="ADLaM Display"/>
                  <a:cs typeface="Calibri"/>
                </a:rPr>
                <a:t> </a:t>
              </a:r>
              <a:endParaRPr lang="en-US" sz="2100">
                <a:latin typeface="Calibri"/>
                <a:cs typeface="Calibri"/>
              </a:endParaRPr>
            </a:p>
            <a:p>
              <a:pPr marL="285750" indent="-285750">
                <a:buFont typeface="Arial"/>
                <a:buChar char="•"/>
              </a:pPr>
              <a:r>
                <a:rPr lang="en-US" sz="2100" b="1">
                  <a:ln w="0">
                    <a:solidFill>
                      <a:srgbClr val="E7E6E6">
                        <a:lumMod val="10000"/>
                      </a:srgbClr>
                    </a:solidFill>
                  </a:ln>
                  <a:solidFill>
                    <a:srgbClr val="FFFFFF"/>
                  </a:solidFill>
                  <a:effectLst>
                    <a:outerShdw blurRad="50800" dist="38100" dir="2700000" algn="tl" rotWithShape="0">
                      <a:prstClr val="black">
                        <a:alpha val="40000"/>
                      </a:prstClr>
                    </a:outerShdw>
                  </a:effectLst>
                  <a:latin typeface="Calibri"/>
                  <a:ea typeface="ADLaM Display"/>
                  <a:cs typeface="Calibri"/>
                </a:rPr>
                <a:t>Weather API: Keep users informed about the local weather conditions for a seamless experience.</a:t>
              </a:r>
              <a:r>
                <a:rPr lang="en-US" sz="2100">
                  <a:ln w="0">
                    <a:solidFill>
                      <a:srgbClr val="E7E6E6">
                        <a:lumMod val="10000"/>
                      </a:srgbClr>
                    </a:solidFill>
                  </a:ln>
                  <a:solidFill>
                    <a:srgbClr val="FFFFFF"/>
                  </a:solidFill>
                  <a:effectLst>
                    <a:outerShdw blurRad="50800" dist="38100" dir="2700000" algn="tl" rotWithShape="0">
                      <a:prstClr val="black">
                        <a:alpha val="40000"/>
                      </a:prstClr>
                    </a:outerShdw>
                  </a:effectLst>
                  <a:latin typeface="Calibri"/>
                  <a:ea typeface="ADLaM Display"/>
                  <a:cs typeface="Calibri"/>
                </a:rPr>
                <a:t> </a:t>
              </a:r>
              <a:endParaRPr lang="en-US" sz="2100">
                <a:latin typeface="Calibri"/>
                <a:cs typeface="Calibri"/>
              </a:endParaRPr>
            </a:p>
            <a:p>
              <a:pPr marL="285750" indent="-285750">
                <a:buFont typeface="Arial"/>
                <a:buChar char="•"/>
              </a:pPr>
              <a:endParaRPr lang="en-US" sz="2100">
                <a:ln w="0">
                  <a:solidFill>
                    <a:srgbClr val="E7E6E6">
                      <a:lumMod val="10000"/>
                    </a:srgbClr>
                  </a:solidFill>
                </a:ln>
                <a:solidFill>
                  <a:srgbClr val="FFFFFF"/>
                </a:solidFill>
                <a:effectLst>
                  <a:outerShdw blurRad="50800" dist="38100" dir="2700000" algn="tl" rotWithShape="0">
                    <a:prstClr val="black">
                      <a:alpha val="40000"/>
                    </a:prstClr>
                  </a:outerShdw>
                </a:effectLst>
                <a:latin typeface="Calibri"/>
                <a:ea typeface="ADLaM Display"/>
                <a:cs typeface="Calibri"/>
              </a:endParaRPr>
            </a:p>
            <a:p>
              <a:pPr marL="342900" indent="-342900">
                <a:buFont typeface="Arial"/>
                <a:buChar char="•"/>
              </a:pPr>
              <a:endParaRPr lang="en-US" b="1">
                <a:ln w="0">
                  <a:solidFill>
                    <a:srgbClr val="E7E6E6">
                      <a:lumMod val="10000"/>
                    </a:srgbClr>
                  </a:solidFill>
                </a:ln>
                <a:solidFill>
                  <a:srgbClr val="FFFFFF"/>
                </a:solidFill>
                <a:effectLst>
                  <a:outerShdw blurRad="50800" dist="38100" dir="2700000" algn="tl" rotWithShape="0">
                    <a:prstClr val="black">
                      <a:alpha val="40000"/>
                    </a:prstClr>
                  </a:outerShdw>
                </a:effectLst>
                <a:latin typeface="Calibri"/>
                <a:ea typeface="ADLaM Display"/>
                <a:cs typeface="Calibri"/>
              </a:endParaRPr>
            </a:p>
            <a:p>
              <a:pPr marL="342900" indent="-342900">
                <a:buFont typeface="Arial"/>
                <a:buChar char="•"/>
              </a:pPr>
              <a:endParaRPr lang="en-US" b="1">
                <a:ln w="0">
                  <a:solidFill>
                    <a:srgbClr val="E7E6E6">
                      <a:lumMod val="10000"/>
                    </a:srgbClr>
                  </a:solidFill>
                </a:ln>
                <a:solidFill>
                  <a:srgbClr val="FFFFFF"/>
                </a:solidFill>
                <a:effectLst>
                  <a:outerShdw blurRad="50800" dist="38100" dir="2700000" algn="tl" rotWithShape="0">
                    <a:prstClr val="black">
                      <a:alpha val="40000"/>
                    </a:prstClr>
                  </a:outerShdw>
                </a:effectLst>
                <a:latin typeface="Calibri"/>
                <a:ea typeface="ADLaM Display" panose="020F0502020204030204" pitchFamily="2" charset="0"/>
                <a:cs typeface="Calibri"/>
              </a:endParaRPr>
            </a:p>
          </p:txBody>
        </p:sp>
      </p:grpSp>
      <p:grpSp>
        <p:nvGrpSpPr>
          <p:cNvPr id="18" name="Group 17">
            <a:extLst>
              <a:ext uri="{FF2B5EF4-FFF2-40B4-BE49-F238E27FC236}">
                <a16:creationId xmlns:a16="http://schemas.microsoft.com/office/drawing/2014/main" id="{9F700AB4-B802-AFD9-572B-3FA3A0640324}"/>
              </a:ext>
            </a:extLst>
          </p:cNvPr>
          <p:cNvGrpSpPr/>
          <p:nvPr/>
        </p:nvGrpSpPr>
        <p:grpSpPr>
          <a:xfrm>
            <a:off x="297694" y="1718222"/>
            <a:ext cx="7543301" cy="4746389"/>
            <a:chOff x="297697" y="1718224"/>
            <a:chExt cx="7543301" cy="4746389"/>
          </a:xfrm>
        </p:grpSpPr>
        <p:sp>
          <p:nvSpPr>
            <p:cNvPr id="19" name="Rectangle: Rounded Corners 18">
              <a:extLst>
                <a:ext uri="{FF2B5EF4-FFF2-40B4-BE49-F238E27FC236}">
                  <a16:creationId xmlns:a16="http://schemas.microsoft.com/office/drawing/2014/main" id="{9D50DE36-BC31-41D5-95FC-221DF6D0F41E}"/>
                </a:ext>
              </a:extLst>
            </p:cNvPr>
            <p:cNvSpPr/>
            <p:nvPr/>
          </p:nvSpPr>
          <p:spPr>
            <a:xfrm>
              <a:off x="297697" y="1718224"/>
              <a:ext cx="7543301" cy="4643491"/>
            </a:xfrm>
            <a:prstGeom prst="roundRect">
              <a:avLst>
                <a:gd name="adj" fmla="val 8338"/>
              </a:avLst>
            </a:prstGeom>
            <a:solidFill>
              <a:schemeClr val="accent1">
                <a:alpha val="37000"/>
              </a:schemeClr>
            </a:solidFill>
            <a:ln w="57150">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0" name="Rectangle 19">
              <a:extLst>
                <a:ext uri="{FF2B5EF4-FFF2-40B4-BE49-F238E27FC236}">
                  <a16:creationId xmlns:a16="http://schemas.microsoft.com/office/drawing/2014/main" id="{55479066-CE59-1A90-4F7F-C4B4C3172662}"/>
                </a:ext>
              </a:extLst>
            </p:cNvPr>
            <p:cNvSpPr/>
            <p:nvPr/>
          </p:nvSpPr>
          <p:spPr>
            <a:xfrm>
              <a:off x="387577" y="1894131"/>
              <a:ext cx="7369951" cy="4570482"/>
            </a:xfrm>
            <a:prstGeom prst="rect">
              <a:avLst/>
            </a:prstGeom>
            <a:noFill/>
          </p:spPr>
          <p:txBody>
            <a:bodyPr wrap="square" lIns="91440" tIns="45720" rIns="91440" bIns="45720" anchor="t">
              <a:spAutoFit/>
            </a:bodyPr>
            <a:lstStyle/>
            <a:p>
              <a:pPr marL="285750" indent="-285750">
                <a:buFont typeface="Arial"/>
                <a:buChar char="•"/>
              </a:pPr>
              <a:r>
                <a:rPr lang="en-US" sz="2400" b="1">
                  <a:ln w="0">
                    <a:solidFill>
                      <a:srgbClr val="E7E6E6">
                        <a:lumMod val="10000"/>
                      </a:srgbClr>
                    </a:solidFill>
                  </a:ln>
                  <a:solidFill>
                    <a:srgbClr val="FFFFFF"/>
                  </a:solidFill>
                  <a:effectLst>
                    <a:outerShdw blurRad="50800" dist="38100" dir="2700000" algn="tl" rotWithShape="0">
                      <a:prstClr val="black">
                        <a:alpha val="40000"/>
                      </a:prstClr>
                    </a:outerShdw>
                  </a:effectLst>
                  <a:latin typeface="Calibri"/>
                  <a:ea typeface="ADLaM Display"/>
                  <a:cs typeface="Calibri"/>
                </a:rPr>
                <a:t>Admin Functions: </a:t>
              </a:r>
              <a:r>
                <a:rPr lang="en-US" sz="2400">
                  <a:ln w="0">
                    <a:solidFill>
                      <a:srgbClr val="E7E6E6">
                        <a:lumMod val="10000"/>
                      </a:srgbClr>
                    </a:solidFill>
                  </a:ln>
                  <a:solidFill>
                    <a:srgbClr val="FFFFFF"/>
                  </a:solidFill>
                  <a:effectLst>
                    <a:outerShdw blurRad="50800" dist="38100" dir="2700000" algn="tl" rotWithShape="0">
                      <a:prstClr val="black">
                        <a:alpha val="40000"/>
                      </a:prstClr>
                    </a:outerShdw>
                  </a:effectLst>
                  <a:latin typeface="Calibri"/>
                  <a:ea typeface="ADLaM Display"/>
                  <a:cs typeface="Calibri"/>
                </a:rPr>
                <a:t> </a:t>
              </a:r>
            </a:p>
            <a:p>
              <a:pPr marL="742950" lvl="1" indent="-285750">
                <a:buFont typeface="Arial"/>
                <a:buChar char="•"/>
              </a:pPr>
              <a:r>
                <a:rPr lang="en-US" sz="2400" b="1">
                  <a:ln w="0">
                    <a:solidFill>
                      <a:srgbClr val="E7E6E6">
                        <a:lumMod val="10000"/>
                      </a:srgbClr>
                    </a:solidFill>
                  </a:ln>
                  <a:solidFill>
                    <a:srgbClr val="FFFFFF"/>
                  </a:solidFill>
                  <a:effectLst>
                    <a:outerShdw blurRad="50800" dist="38100" dir="2700000" algn="tl" rotWithShape="0">
                      <a:prstClr val="black">
                        <a:alpha val="40000"/>
                      </a:prstClr>
                    </a:outerShdw>
                  </a:effectLst>
                  <a:latin typeface="Calibri"/>
                  <a:ea typeface="ADLaM Display"/>
                  <a:cs typeface="Calibri"/>
                </a:rPr>
                <a:t>Job Listings: Employers can post and manage job openings.</a:t>
              </a:r>
              <a:r>
                <a:rPr lang="en-US" sz="2400">
                  <a:ln w="0">
                    <a:solidFill>
                      <a:srgbClr val="E7E6E6">
                        <a:lumMod val="10000"/>
                      </a:srgbClr>
                    </a:solidFill>
                  </a:ln>
                  <a:solidFill>
                    <a:srgbClr val="FFFFFF"/>
                  </a:solidFill>
                  <a:effectLst>
                    <a:outerShdw blurRad="50800" dist="38100" dir="2700000" algn="tl" rotWithShape="0">
                      <a:prstClr val="black">
                        <a:alpha val="40000"/>
                      </a:prstClr>
                    </a:outerShdw>
                  </a:effectLst>
                  <a:latin typeface="Calibri"/>
                  <a:ea typeface="ADLaM Display"/>
                  <a:cs typeface="Calibri"/>
                </a:rPr>
                <a:t> </a:t>
              </a:r>
            </a:p>
            <a:p>
              <a:pPr marL="742950" lvl="1" indent="-285750">
                <a:buFont typeface="Arial"/>
                <a:buChar char="•"/>
              </a:pPr>
              <a:r>
                <a:rPr lang="en-US" sz="2400" b="1">
                  <a:ln w="0">
                    <a:solidFill>
                      <a:srgbClr val="E7E6E6">
                        <a:lumMod val="10000"/>
                      </a:srgbClr>
                    </a:solidFill>
                  </a:ln>
                  <a:solidFill>
                    <a:srgbClr val="FFFFFF"/>
                  </a:solidFill>
                  <a:effectLst>
                    <a:outerShdw blurRad="50800" dist="38100" dir="2700000" algn="tl" rotWithShape="0">
                      <a:prstClr val="black">
                        <a:alpha val="40000"/>
                      </a:prstClr>
                    </a:outerShdw>
                  </a:effectLst>
                  <a:latin typeface="Calibri"/>
                  <a:ea typeface="ADLaM Display"/>
                  <a:cs typeface="Calibri"/>
                </a:rPr>
                <a:t>Hotels: Hotel owners can update their listings and availability.</a:t>
              </a:r>
              <a:r>
                <a:rPr lang="en-US" sz="2400">
                  <a:ln w="0">
                    <a:solidFill>
                      <a:srgbClr val="E7E6E6">
                        <a:lumMod val="10000"/>
                      </a:srgbClr>
                    </a:solidFill>
                  </a:ln>
                  <a:solidFill>
                    <a:srgbClr val="FFFFFF"/>
                  </a:solidFill>
                  <a:effectLst>
                    <a:outerShdw blurRad="50800" dist="38100" dir="2700000" algn="tl" rotWithShape="0">
                      <a:prstClr val="black">
                        <a:alpha val="40000"/>
                      </a:prstClr>
                    </a:outerShdw>
                  </a:effectLst>
                  <a:latin typeface="Calibri"/>
                  <a:ea typeface="ADLaM Display"/>
                  <a:cs typeface="Calibri"/>
                </a:rPr>
                <a:t> </a:t>
              </a:r>
            </a:p>
            <a:p>
              <a:pPr marL="742950" lvl="1" indent="-285750">
                <a:buFont typeface="Arial"/>
                <a:buChar char="•"/>
              </a:pPr>
              <a:r>
                <a:rPr lang="en-US" sz="2400" b="1">
                  <a:ln w="0">
                    <a:solidFill>
                      <a:srgbClr val="E7E6E6">
                        <a:lumMod val="10000"/>
                      </a:srgbClr>
                    </a:solidFill>
                  </a:ln>
                  <a:solidFill>
                    <a:srgbClr val="FFFFFF"/>
                  </a:solidFill>
                  <a:effectLst>
                    <a:outerShdw blurRad="50800" dist="38100" dir="2700000" algn="tl" rotWithShape="0">
                      <a:prstClr val="black">
                        <a:alpha val="40000"/>
                      </a:prstClr>
                    </a:outerShdw>
                  </a:effectLst>
                  <a:latin typeface="Calibri"/>
                  <a:ea typeface="ADLaM Display"/>
                  <a:cs typeface="Calibri"/>
                </a:rPr>
                <a:t>Events: Event organizers can promote and manage their events.</a:t>
              </a:r>
              <a:r>
                <a:rPr lang="en-US" sz="2400">
                  <a:ln w="0">
                    <a:solidFill>
                      <a:srgbClr val="E7E6E6">
                        <a:lumMod val="10000"/>
                      </a:srgbClr>
                    </a:solidFill>
                  </a:ln>
                  <a:solidFill>
                    <a:srgbClr val="FFFFFF"/>
                  </a:solidFill>
                  <a:effectLst>
                    <a:outerShdw blurRad="50800" dist="38100" dir="2700000" algn="tl" rotWithShape="0">
                      <a:prstClr val="black">
                        <a:alpha val="40000"/>
                      </a:prstClr>
                    </a:outerShdw>
                  </a:effectLst>
                  <a:latin typeface="Calibri"/>
                  <a:ea typeface="ADLaM Display"/>
                  <a:cs typeface="Calibri"/>
                </a:rPr>
                <a:t> </a:t>
              </a:r>
            </a:p>
            <a:p>
              <a:pPr marL="742950" lvl="1" indent="-285750">
                <a:buFont typeface="Arial"/>
                <a:buChar char="•"/>
              </a:pPr>
              <a:r>
                <a:rPr lang="en-US" sz="2400" b="1">
                  <a:ln w="0">
                    <a:solidFill>
                      <a:srgbClr val="E7E6E6">
                        <a:lumMod val="10000"/>
                      </a:srgbClr>
                    </a:solidFill>
                  </a:ln>
                  <a:solidFill>
                    <a:srgbClr val="FFFFFF"/>
                  </a:solidFill>
                  <a:effectLst>
                    <a:outerShdw blurRad="50800" dist="38100" dir="2700000" algn="tl" rotWithShape="0">
                      <a:prstClr val="black">
                        <a:alpha val="40000"/>
                      </a:prstClr>
                    </a:outerShdw>
                  </a:effectLst>
                  <a:latin typeface="Calibri"/>
                  <a:ea typeface="ADLaM Display"/>
                  <a:cs typeface="Calibri"/>
                </a:rPr>
                <a:t>Banking: Bank administrators can provide real-time updates.</a:t>
              </a:r>
              <a:r>
                <a:rPr lang="en-US" sz="2400">
                  <a:ln w="0">
                    <a:solidFill>
                      <a:srgbClr val="E7E6E6">
                        <a:lumMod val="10000"/>
                      </a:srgbClr>
                    </a:solidFill>
                  </a:ln>
                  <a:solidFill>
                    <a:srgbClr val="FFFFFF"/>
                  </a:solidFill>
                  <a:effectLst>
                    <a:outerShdw blurRad="50800" dist="38100" dir="2700000" algn="tl" rotWithShape="0">
                      <a:prstClr val="black">
                        <a:alpha val="40000"/>
                      </a:prstClr>
                    </a:outerShdw>
                  </a:effectLst>
                  <a:latin typeface="Calibri"/>
                  <a:ea typeface="ADLaM Display"/>
                  <a:cs typeface="Calibri"/>
                </a:rPr>
                <a:t> </a:t>
              </a:r>
              <a:endParaRPr lang="en-US" sz="2400">
                <a:latin typeface="Calibri"/>
                <a:cs typeface="Calibri"/>
              </a:endParaRPr>
            </a:p>
            <a:p>
              <a:pPr marL="285750" indent="-285750">
                <a:buFont typeface="Arial"/>
                <a:buChar char="•"/>
              </a:pPr>
              <a:endParaRPr lang="en-US" sz="2700">
                <a:ln w="0">
                  <a:solidFill>
                    <a:srgbClr val="E7E6E6">
                      <a:lumMod val="10000"/>
                    </a:srgbClr>
                  </a:solidFill>
                </a:ln>
                <a:solidFill>
                  <a:srgbClr val="FFFFFF"/>
                </a:solidFill>
                <a:effectLst>
                  <a:outerShdw blurRad="50800" dist="38100" dir="2700000" algn="tl" rotWithShape="0">
                    <a:prstClr val="black">
                      <a:alpha val="40000"/>
                    </a:prstClr>
                  </a:outerShdw>
                </a:effectLst>
                <a:latin typeface="Calibri"/>
                <a:ea typeface="ADLaM Display"/>
                <a:cs typeface="Calibri"/>
              </a:endParaRPr>
            </a:p>
            <a:p>
              <a:pPr marL="342900" indent="-342900">
                <a:buFont typeface="Arial"/>
                <a:buChar char="•"/>
              </a:pPr>
              <a:endParaRPr lang="en-US" sz="2400" b="1">
                <a:ln w="0">
                  <a:solidFill>
                    <a:srgbClr val="E7E6E6">
                      <a:lumMod val="10000"/>
                    </a:srgbClr>
                  </a:solidFill>
                </a:ln>
                <a:solidFill>
                  <a:srgbClr val="FFFFFF"/>
                </a:solidFill>
                <a:effectLst>
                  <a:outerShdw blurRad="50800" dist="38100" dir="2700000" algn="tl" rotWithShape="0">
                    <a:prstClr val="black">
                      <a:alpha val="40000"/>
                    </a:prstClr>
                  </a:outerShdw>
                </a:effectLst>
                <a:latin typeface="Calibri"/>
                <a:ea typeface="ADLaM Display"/>
                <a:cs typeface="Calibri"/>
              </a:endParaRPr>
            </a:p>
            <a:p>
              <a:pPr marL="342900" indent="-342900">
                <a:buFont typeface="Arial"/>
                <a:buChar char="•"/>
              </a:pPr>
              <a:endParaRPr lang="en-US" sz="2400" b="1">
                <a:ln w="0">
                  <a:solidFill>
                    <a:srgbClr val="E7E6E6">
                      <a:lumMod val="10000"/>
                    </a:srgbClr>
                  </a:solidFill>
                </a:ln>
                <a:solidFill>
                  <a:srgbClr val="FFFFFF"/>
                </a:solidFill>
                <a:effectLst>
                  <a:outerShdw blurRad="50800" dist="38100" dir="2700000" algn="tl" rotWithShape="0">
                    <a:prstClr val="black">
                      <a:alpha val="40000"/>
                    </a:prstClr>
                  </a:outerShdw>
                </a:effectLst>
                <a:latin typeface="Calibri"/>
                <a:ea typeface="ADLaM Display" panose="020F0502020204030204" pitchFamily="2" charset="0"/>
                <a:cs typeface="Calibri"/>
              </a:endParaRPr>
            </a:p>
          </p:txBody>
        </p:sp>
      </p:grpSp>
    </p:spTree>
    <p:extLst>
      <p:ext uri="{BB962C8B-B14F-4D97-AF65-F5344CB8AC3E}">
        <p14:creationId xmlns:p14="http://schemas.microsoft.com/office/powerpoint/2010/main" val="198654029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4" fill="hold" nodeType="clickEffect">
                                  <p:stCondLst>
                                    <p:cond delay="0"/>
                                  </p:stCondLst>
                                  <p:childTnLst>
                                    <p:animEffect transition="out" filter="wipe(down)">
                                      <p:cBhvr>
                                        <p:cTn id="6" dur="500"/>
                                        <p:tgtEl>
                                          <p:spTgt spid="12"/>
                                        </p:tgtEl>
                                      </p:cBhvr>
                                    </p:animEffect>
                                    <p:set>
                                      <p:cBhvr>
                                        <p:cTn id="7" dur="1" fill="hold">
                                          <p:stCondLst>
                                            <p:cond delay="499"/>
                                          </p:stCondLst>
                                        </p:cTn>
                                        <p:tgtEl>
                                          <p:spTgt spid="12"/>
                                        </p:tgtEl>
                                        <p:attrNameLst>
                                          <p:attrName>style.visibility</p:attrName>
                                        </p:attrNameLst>
                                      </p:cBhvr>
                                      <p:to>
                                        <p:strVal val="hidden"/>
                                      </p:to>
                                    </p:set>
                                  </p:childTnLst>
                                </p:cTn>
                              </p:par>
                              <p:par>
                                <p:cTn id="8" presetID="22" presetClass="entr" presetSubtype="4"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wipe(down)">
                                      <p:cBhvr>
                                        <p:cTn id="10"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25E2405D-3944-A57D-3A55-4F475D7EF5F7}"/>
              </a:ext>
            </a:extLst>
          </p:cNvPr>
          <p:cNvSpPr/>
          <p:nvPr/>
        </p:nvSpPr>
        <p:spPr>
          <a:xfrm>
            <a:off x="299540" y="125957"/>
            <a:ext cx="3560590" cy="1107996"/>
          </a:xfrm>
          <a:prstGeom prst="rect">
            <a:avLst/>
          </a:prstGeom>
          <a:noFill/>
        </p:spPr>
        <p:txBody>
          <a:bodyPr wrap="none" lIns="91440" tIns="45720" rIns="91440" bIns="45720" anchor="t">
            <a:spAutoFit/>
          </a:bodyPr>
          <a:lstStyle/>
          <a:p>
            <a:r>
              <a:rPr lang="en-US" sz="6600">
                <a:ln w="0">
                  <a:solidFill>
                    <a:schemeClr val="tx1"/>
                  </a:solidFill>
                </a:ln>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lin ang="16200000" scaled="1"/>
                  <a:tileRect/>
                </a:gradFill>
                <a:effectLst>
                  <a:outerShdw blurRad="50800" dist="38100" dir="2700000" algn="tl" rotWithShape="0">
                    <a:prstClr val="black">
                      <a:alpha val="40000"/>
                    </a:prstClr>
                  </a:outerShdw>
                </a:effectLst>
                <a:latin typeface="Agency FB"/>
                <a:ea typeface="ADLaM Display"/>
                <a:cs typeface="ADLaM Display"/>
              </a:rPr>
              <a:t>User Stories</a:t>
            </a:r>
          </a:p>
        </p:txBody>
      </p:sp>
      <p:grpSp>
        <p:nvGrpSpPr>
          <p:cNvPr id="13" name="Group 12">
            <a:extLst>
              <a:ext uri="{FF2B5EF4-FFF2-40B4-BE49-F238E27FC236}">
                <a16:creationId xmlns:a16="http://schemas.microsoft.com/office/drawing/2014/main" id="{9231BFC0-709F-6FEE-BC67-EB345E797192}"/>
              </a:ext>
            </a:extLst>
          </p:cNvPr>
          <p:cNvGrpSpPr/>
          <p:nvPr/>
        </p:nvGrpSpPr>
        <p:grpSpPr>
          <a:xfrm>
            <a:off x="1702648" y="1601722"/>
            <a:ext cx="8733346" cy="5015638"/>
            <a:chOff x="1401197" y="1384008"/>
            <a:chExt cx="10391322" cy="5970231"/>
          </a:xfrm>
        </p:grpSpPr>
        <p:pic>
          <p:nvPicPr>
            <p:cNvPr id="3" name="Picture 2">
              <a:extLst>
                <a:ext uri="{FF2B5EF4-FFF2-40B4-BE49-F238E27FC236}">
                  <a16:creationId xmlns:a16="http://schemas.microsoft.com/office/drawing/2014/main" id="{A8A6D6DF-9414-2CAF-3CFB-00207D497E47}"/>
                </a:ext>
              </a:extLst>
            </p:cNvPr>
            <p:cNvPicPr>
              <a:picLocks noChangeAspect="1"/>
            </p:cNvPicPr>
            <p:nvPr/>
          </p:nvPicPr>
          <p:blipFill rotWithShape="1">
            <a:blip r:embed="rId2"/>
            <a:srcRect t="49" r="-498" b="8774"/>
            <a:stretch/>
          </p:blipFill>
          <p:spPr>
            <a:xfrm>
              <a:off x="3559270" y="1408208"/>
              <a:ext cx="1773175" cy="5732531"/>
            </a:xfrm>
            <a:prstGeom prst="rect">
              <a:avLst/>
            </a:prstGeom>
            <a:ln>
              <a:noFill/>
            </a:ln>
            <a:effectLst>
              <a:outerShdw blurRad="190500" algn="tl" rotWithShape="0">
                <a:srgbClr val="000000">
                  <a:alpha val="70000"/>
                </a:srgbClr>
              </a:outerShdw>
            </a:effectLst>
          </p:spPr>
        </p:pic>
        <p:pic>
          <p:nvPicPr>
            <p:cNvPr id="4" name="Picture 3">
              <a:extLst>
                <a:ext uri="{FF2B5EF4-FFF2-40B4-BE49-F238E27FC236}">
                  <a16:creationId xmlns:a16="http://schemas.microsoft.com/office/drawing/2014/main" id="{F363117F-E8E4-8B22-9046-B725326E1DEC}"/>
                </a:ext>
              </a:extLst>
            </p:cNvPr>
            <p:cNvPicPr>
              <a:picLocks noChangeAspect="1"/>
            </p:cNvPicPr>
            <p:nvPr/>
          </p:nvPicPr>
          <p:blipFill rotWithShape="1">
            <a:blip r:embed="rId3"/>
            <a:srcRect l="-301" t="-185" b="5460"/>
            <a:stretch/>
          </p:blipFill>
          <p:spPr>
            <a:xfrm>
              <a:off x="5718285" y="1386016"/>
              <a:ext cx="1775650" cy="5968223"/>
            </a:xfrm>
            <a:prstGeom prst="rect">
              <a:avLst/>
            </a:prstGeom>
            <a:ln>
              <a:noFill/>
            </a:ln>
            <a:effectLst>
              <a:outerShdw blurRad="190500" algn="tl" rotWithShape="0">
                <a:srgbClr val="000000">
                  <a:alpha val="70000"/>
                </a:srgbClr>
              </a:outerShdw>
            </a:effectLst>
          </p:spPr>
        </p:pic>
        <p:pic>
          <p:nvPicPr>
            <p:cNvPr id="5" name="Picture 4">
              <a:extLst>
                <a:ext uri="{FF2B5EF4-FFF2-40B4-BE49-F238E27FC236}">
                  <a16:creationId xmlns:a16="http://schemas.microsoft.com/office/drawing/2014/main" id="{72101986-B2F3-E871-9296-9FAD8E4E26BB}"/>
                </a:ext>
              </a:extLst>
            </p:cNvPr>
            <p:cNvPicPr>
              <a:picLocks noChangeAspect="1"/>
            </p:cNvPicPr>
            <p:nvPr/>
          </p:nvPicPr>
          <p:blipFill rotWithShape="1">
            <a:blip r:embed="rId4"/>
            <a:srcRect t="266" b="14206"/>
            <a:stretch/>
          </p:blipFill>
          <p:spPr>
            <a:xfrm>
              <a:off x="7879327" y="1385540"/>
              <a:ext cx="1765599" cy="5376453"/>
            </a:xfrm>
            <a:prstGeom prst="rect">
              <a:avLst/>
            </a:prstGeom>
            <a:ln>
              <a:noFill/>
            </a:ln>
            <a:effectLst>
              <a:outerShdw blurRad="190500" algn="tl" rotWithShape="0">
                <a:srgbClr val="000000">
                  <a:alpha val="70000"/>
                </a:srgbClr>
              </a:outerShdw>
            </a:effectLst>
          </p:spPr>
        </p:pic>
        <p:pic>
          <p:nvPicPr>
            <p:cNvPr id="6" name="Picture 5">
              <a:extLst>
                <a:ext uri="{FF2B5EF4-FFF2-40B4-BE49-F238E27FC236}">
                  <a16:creationId xmlns:a16="http://schemas.microsoft.com/office/drawing/2014/main" id="{6BD93987-0DA5-F7AF-95CE-241983F149DB}"/>
                </a:ext>
              </a:extLst>
            </p:cNvPr>
            <p:cNvPicPr>
              <a:picLocks noChangeAspect="1"/>
            </p:cNvPicPr>
            <p:nvPr/>
          </p:nvPicPr>
          <p:blipFill rotWithShape="1">
            <a:blip r:embed="rId5"/>
            <a:srcRect t="161" r="510" b="28161"/>
            <a:stretch/>
          </p:blipFill>
          <p:spPr>
            <a:xfrm>
              <a:off x="10034690" y="1384008"/>
              <a:ext cx="1757829" cy="4500902"/>
            </a:xfrm>
            <a:prstGeom prst="rect">
              <a:avLst/>
            </a:prstGeom>
            <a:ln>
              <a:noFill/>
            </a:ln>
            <a:effectLst>
              <a:outerShdw blurRad="190500" algn="tl" rotWithShape="0">
                <a:srgbClr val="000000">
                  <a:alpha val="70000"/>
                </a:srgbClr>
              </a:outerShdw>
            </a:effectLst>
          </p:spPr>
        </p:pic>
        <p:pic>
          <p:nvPicPr>
            <p:cNvPr id="8" name="Picture 7">
              <a:extLst>
                <a:ext uri="{FF2B5EF4-FFF2-40B4-BE49-F238E27FC236}">
                  <a16:creationId xmlns:a16="http://schemas.microsoft.com/office/drawing/2014/main" id="{AEC2D78C-8E88-D8DB-CD8A-880E65BAEC84}"/>
                </a:ext>
              </a:extLst>
            </p:cNvPr>
            <p:cNvPicPr>
              <a:picLocks noChangeAspect="1"/>
            </p:cNvPicPr>
            <p:nvPr/>
          </p:nvPicPr>
          <p:blipFill rotWithShape="1">
            <a:blip r:embed="rId6"/>
            <a:srcRect t="8332" b="19526"/>
            <a:stretch/>
          </p:blipFill>
          <p:spPr>
            <a:xfrm>
              <a:off x="1401197" y="1406483"/>
              <a:ext cx="1765597" cy="4534418"/>
            </a:xfrm>
            <a:prstGeom prst="rect">
              <a:avLst/>
            </a:prstGeom>
            <a:ln>
              <a:noFill/>
            </a:ln>
            <a:effectLst>
              <a:outerShdw blurRad="190500" algn="tl" rotWithShape="0">
                <a:srgbClr val="000000">
                  <a:alpha val="70000"/>
                </a:srgbClr>
              </a:outerShdw>
            </a:effectLst>
          </p:spPr>
        </p:pic>
      </p:grpSp>
    </p:spTree>
    <p:extLst>
      <p:ext uri="{BB962C8B-B14F-4D97-AF65-F5344CB8AC3E}">
        <p14:creationId xmlns:p14="http://schemas.microsoft.com/office/powerpoint/2010/main" val="4246032770"/>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25E2405D-3944-A57D-3A55-4F475D7EF5F7}"/>
              </a:ext>
            </a:extLst>
          </p:cNvPr>
          <p:cNvSpPr/>
          <p:nvPr/>
        </p:nvSpPr>
        <p:spPr>
          <a:xfrm>
            <a:off x="299540" y="125957"/>
            <a:ext cx="9470862" cy="1107996"/>
          </a:xfrm>
          <a:prstGeom prst="rect">
            <a:avLst/>
          </a:prstGeom>
          <a:noFill/>
        </p:spPr>
        <p:txBody>
          <a:bodyPr wrap="none" lIns="91440" tIns="45720" rIns="91440" bIns="45720" anchor="t">
            <a:spAutoFit/>
          </a:bodyPr>
          <a:lstStyle/>
          <a:p>
            <a:r>
              <a:rPr lang="en-US" sz="6600">
                <a:ln w="0">
                  <a:solidFill>
                    <a:schemeClr val="tx1"/>
                  </a:solidFill>
                </a:ln>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lin ang="16200000" scaled="1"/>
                  <a:tileRect/>
                </a:gradFill>
                <a:effectLst>
                  <a:outerShdw blurRad="50800" dist="38100" dir="2700000" algn="tl" rotWithShape="0">
                    <a:prstClr val="black">
                      <a:alpha val="40000"/>
                    </a:prstClr>
                  </a:outerShdw>
                </a:effectLst>
                <a:latin typeface="Agency FB"/>
                <a:ea typeface="ADLaM Display"/>
                <a:cs typeface="ADLaM Display"/>
              </a:rPr>
              <a:t>ERD ( Entity Relationship Diagram )</a:t>
            </a:r>
            <a:endParaRPr lang="en-US" sz="6600">
              <a:ln w="0">
                <a:solidFill>
                  <a:prstClr val="black"/>
                </a:solidFill>
              </a:ln>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lin ang="16200000" scaled="1"/>
                <a:tileRect/>
              </a:gradFill>
              <a:effectLst>
                <a:outerShdw blurRad="50800" dist="38100" dir="2700000" algn="tl" rotWithShape="0">
                  <a:prstClr val="black">
                    <a:alpha val="40000"/>
                  </a:prstClr>
                </a:outerShdw>
              </a:effectLst>
              <a:latin typeface="Agency FB"/>
              <a:ea typeface="ADLaM Display"/>
              <a:cs typeface="ADLaM Display"/>
            </a:endParaRPr>
          </a:p>
        </p:txBody>
      </p:sp>
      <p:pic>
        <p:nvPicPr>
          <p:cNvPr id="2" name="Picture 1">
            <a:extLst>
              <a:ext uri="{FF2B5EF4-FFF2-40B4-BE49-F238E27FC236}">
                <a16:creationId xmlns:a16="http://schemas.microsoft.com/office/drawing/2014/main" id="{E5F8B752-43A4-3B69-F0B0-A68FCD25899D}"/>
              </a:ext>
            </a:extLst>
          </p:cNvPr>
          <p:cNvPicPr>
            <a:picLocks noChangeAspect="1"/>
          </p:cNvPicPr>
          <p:nvPr/>
        </p:nvPicPr>
        <p:blipFill>
          <a:blip r:embed="rId2"/>
          <a:stretch>
            <a:fillRect/>
          </a:stretch>
        </p:blipFill>
        <p:spPr>
          <a:xfrm>
            <a:off x="2044840" y="1368226"/>
            <a:ext cx="7708760" cy="5226866"/>
          </a:xfrm>
          <a:prstGeom prst="rect">
            <a:avLst/>
          </a:prstGeom>
        </p:spPr>
      </p:pic>
    </p:spTree>
    <p:extLst>
      <p:ext uri="{BB962C8B-B14F-4D97-AF65-F5344CB8AC3E}">
        <p14:creationId xmlns:p14="http://schemas.microsoft.com/office/powerpoint/2010/main" val="3471828625"/>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25E2405D-3944-A57D-3A55-4F475D7EF5F7}"/>
              </a:ext>
            </a:extLst>
          </p:cNvPr>
          <p:cNvSpPr/>
          <p:nvPr/>
        </p:nvSpPr>
        <p:spPr>
          <a:xfrm>
            <a:off x="299540" y="125957"/>
            <a:ext cx="4621778" cy="1107996"/>
          </a:xfrm>
          <a:prstGeom prst="rect">
            <a:avLst/>
          </a:prstGeom>
          <a:noFill/>
        </p:spPr>
        <p:txBody>
          <a:bodyPr wrap="none" lIns="91440" tIns="45720" rIns="91440" bIns="45720" anchor="t">
            <a:spAutoFit/>
          </a:bodyPr>
          <a:lstStyle/>
          <a:p>
            <a:r>
              <a:rPr lang="en-US" sz="6600">
                <a:ln w="0">
                  <a:solidFill>
                    <a:prstClr val="black"/>
                  </a:solidFill>
                </a:ln>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lin ang="16200000" scaled="1"/>
                  <a:tileRect/>
                </a:gradFill>
                <a:effectLst>
                  <a:outerShdw blurRad="50800" dist="38100" dir="2700000" algn="tl" rotWithShape="0">
                    <a:prstClr val="black">
                      <a:alpha val="40000"/>
                    </a:prstClr>
                  </a:outerShdw>
                </a:effectLst>
                <a:latin typeface="Agency FB"/>
                <a:ea typeface="ADLaM Display"/>
                <a:cs typeface="ADLaM Display"/>
              </a:rPr>
              <a:t>Context Diagram</a:t>
            </a:r>
          </a:p>
        </p:txBody>
      </p:sp>
      <p:pic>
        <p:nvPicPr>
          <p:cNvPr id="3" name="Picture 2">
            <a:extLst>
              <a:ext uri="{FF2B5EF4-FFF2-40B4-BE49-F238E27FC236}">
                <a16:creationId xmlns:a16="http://schemas.microsoft.com/office/drawing/2014/main" id="{19709851-78FC-A31F-9451-37988A6388F4}"/>
              </a:ext>
            </a:extLst>
          </p:cNvPr>
          <p:cNvPicPr>
            <a:picLocks noChangeAspect="1"/>
          </p:cNvPicPr>
          <p:nvPr/>
        </p:nvPicPr>
        <p:blipFill>
          <a:blip r:embed="rId2"/>
          <a:stretch>
            <a:fillRect/>
          </a:stretch>
        </p:blipFill>
        <p:spPr>
          <a:xfrm>
            <a:off x="2697982" y="1294777"/>
            <a:ext cx="6645308" cy="5340372"/>
          </a:xfrm>
          <a:prstGeom prst="rect">
            <a:avLst/>
          </a:prstGeom>
        </p:spPr>
      </p:pic>
    </p:spTree>
    <p:extLst>
      <p:ext uri="{BB962C8B-B14F-4D97-AF65-F5344CB8AC3E}">
        <p14:creationId xmlns:p14="http://schemas.microsoft.com/office/powerpoint/2010/main" val="4261382008"/>
      </p:ext>
    </p:extLst>
  </p:cSld>
  <p:clrMapOvr>
    <a:masterClrMapping/>
  </p:clrMapOvr>
  <p:transition spd="slow">
    <p:wip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80F0F554D9BA164FBF90065A5E96D989" ma:contentTypeVersion="7" ma:contentTypeDescription="Create a new document." ma:contentTypeScope="" ma:versionID="790f37f6ca44518aaed60e3ac51ea562">
  <xsd:schema xmlns:xsd="http://www.w3.org/2001/XMLSchema" xmlns:xs="http://www.w3.org/2001/XMLSchema" xmlns:p="http://schemas.microsoft.com/office/2006/metadata/properties" xmlns:ns3="be80f9f2-642e-4b9d-8b26-e62318fc002c" xmlns:ns4="bab8b333-4547-44bd-ada1-625bdb1c57dd" targetNamespace="http://schemas.microsoft.com/office/2006/metadata/properties" ma:root="true" ma:fieldsID="7583adc280d6fd822d239b55279fb7ff" ns3:_="" ns4:_="">
    <xsd:import namespace="be80f9f2-642e-4b9d-8b26-e62318fc002c"/>
    <xsd:import namespace="bab8b333-4547-44bd-ada1-625bdb1c57dd"/>
    <xsd:element name="properties">
      <xsd:complexType>
        <xsd:sequence>
          <xsd:element name="documentManagement">
            <xsd:complexType>
              <xsd:all>
                <xsd:element ref="ns3:MediaServiceMetadata" minOccurs="0"/>
                <xsd:element ref="ns3:MediaServiceFastMetadata" minOccurs="0"/>
                <xsd:element ref="ns3:MediaServiceObjectDetectorVersions" minOccurs="0"/>
                <xsd:element ref="ns3:_activity" minOccurs="0"/>
                <xsd:element ref="ns4:SharedWithUsers" minOccurs="0"/>
                <xsd:element ref="ns4:SharedWithDetails" minOccurs="0"/>
                <xsd:element ref="ns4: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e80f9f2-642e-4b9d-8b26-e62318fc002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_activity" ma:index="11"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bab8b333-4547-44bd-ada1-625bdb1c57dd"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SharingHintHash" ma:index="14"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be80f9f2-642e-4b9d-8b26-e62318fc002c" xsi:nil="true"/>
  </documentManagement>
</p:properties>
</file>

<file path=customXml/itemProps1.xml><?xml version="1.0" encoding="utf-8"?>
<ds:datastoreItem xmlns:ds="http://schemas.openxmlformats.org/officeDocument/2006/customXml" ds:itemID="{9044AEA8-1F3C-4493-8DDD-67EF3271BFEE}">
  <ds:schemaRefs>
    <ds:schemaRef ds:uri="bab8b333-4547-44bd-ada1-625bdb1c57dd"/>
    <ds:schemaRef ds:uri="be80f9f2-642e-4b9d-8b26-e62318fc002c"/>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FA649B2A-92FE-4A75-8C95-0D7DF18806F3}">
  <ds:schemaRefs>
    <ds:schemaRef ds:uri="http://schemas.microsoft.com/sharepoint/v3/contenttype/forms"/>
  </ds:schemaRefs>
</ds:datastoreItem>
</file>

<file path=customXml/itemProps3.xml><?xml version="1.0" encoding="utf-8"?>
<ds:datastoreItem xmlns:ds="http://schemas.openxmlformats.org/officeDocument/2006/customXml" ds:itemID="{1216868D-A92D-46A4-9D53-C06B89434126}">
  <ds:schemaRefs>
    <ds:schemaRef ds:uri="bab8b333-4547-44bd-ada1-625bdb1c57dd"/>
    <ds:schemaRef ds:uri="be80f9f2-642e-4b9d-8b26-e62318fc002c"/>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Ion Boardroom</Template>
  <Application>Microsoft Office PowerPoint</Application>
  <PresentationFormat>Widescreen</PresentationFormat>
  <Slides>21</Slides>
  <Notes>5</Notes>
  <HiddenSlides>0</HiddenSlides>
  <ScaleCrop>false</ScaleCrop>
  <HeadingPairs>
    <vt:vector size="4" baseType="variant">
      <vt:variant>
        <vt:lpstr>Theme</vt:lpstr>
      </vt:variant>
      <vt:variant>
        <vt:i4>1</vt:i4>
      </vt:variant>
      <vt:variant>
        <vt:lpstr>Slide Titles</vt:lpstr>
      </vt:variant>
      <vt:variant>
        <vt:i4>21</vt:i4>
      </vt:variant>
    </vt:vector>
  </HeadingPairs>
  <TitlesOfParts>
    <vt:vector size="22"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Dax</dc:creator>
  <cp:revision>1</cp:revision>
  <dcterms:created xsi:type="dcterms:W3CDTF">2023-09-25T13:02:45Z</dcterms:created>
  <dcterms:modified xsi:type="dcterms:W3CDTF">2023-09-28T19:17:42Z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0x01010080F0F554D9BA164FBF90065A5E96D989</vt:lpwstr>
  </property>
</Properties>
</file>